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authors.xml" ContentType="application/vnd.ms-powerpoi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3"/>
  </p:notesMasterIdLst>
  <p:sldIdLst>
    <p:sldId id="286" r:id="rId2"/>
  </p:sldIdLst>
  <p:sldSz cx="6858000" cy="9906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025A11-FAC1-89DC-ECB0-77A5037A82A8}" name="Ryohei Takesawa" initials="RT" userId="S::takesawa@jawfp.org::c902fb45-5528-4173-b72a-f567e61e3cd2" providerId="AD"/>
  <p188:author id="{67485C46-A327-BA74-CB7B-0FE9BE5AC4EA}" name="富安　麻衣" initials="富安　麻衣" userId="S::tomiyasu@sportsbiz.onmicrosoft.com::30f2fa4e-66a5-49c1-b1e4-9ecfc15fd2af" providerId="AD"/>
  <p188:author id="{117B50C5-C37C-D6BF-B3AA-470D9AB3591F}" name="Chiharu Akatsuka" initials="CA" userId="S::akatsuka@jawfp.org::b05e743e-9c93-4324-98df-0341bffded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17CCF"/>
    <a:srgbClr val="008000"/>
    <a:srgbClr val="009900"/>
    <a:srgbClr val="C0C0C0"/>
    <a:srgbClr val="0658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97" autoAdjust="0"/>
    <p:restoredTop sz="94694"/>
  </p:normalViewPr>
  <p:slideViewPr>
    <p:cSldViewPr showGuides="1">
      <p:cViewPr varScale="1">
        <p:scale>
          <a:sx n="64" d="100"/>
          <a:sy n="64" d="100"/>
        </p:scale>
        <p:origin x="2861" y="86"/>
      </p:cViewPr>
      <p:guideLst>
        <p:guide orient="horz" pos="3120"/>
        <p:guide pos="2160"/>
      </p:guideLst>
    </p:cSldViewPr>
  </p:slid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3.xml"/><Relationship Id="rId5" Type="http://schemas.openxmlformats.org/officeDocument/2006/relationships/viewProps" Target="viewProps.xml"/><Relationship Id="rId10" Type="http://schemas.openxmlformats.org/officeDocument/2006/relationships/customXml" Target="../customXml/item2.xml"/><Relationship Id="rId4" Type="http://schemas.openxmlformats.org/officeDocument/2006/relationships/presProps" Target="presProps.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289D920-ED96-44E7-BF6A-CD65340A3B21}"/>
              </a:ext>
            </a:extLst>
          </p:cNvPr>
          <p:cNvSpPr>
            <a:spLocks noGrp="1" noChangeArrowheads="1"/>
          </p:cNvSpPr>
          <p:nvPr>
            <p:ph type="hdr" sz="quarter"/>
          </p:nvPr>
        </p:nvSpPr>
        <p:spPr bwMode="auto">
          <a:xfrm>
            <a:off x="0" y="0"/>
            <a:ext cx="2919413" cy="492125"/>
          </a:xfrm>
          <a:prstGeom prst="rect">
            <a:avLst/>
          </a:prstGeom>
          <a:noFill/>
          <a:ln>
            <a:noFill/>
          </a:ln>
          <a:effectLst/>
        </p:spPr>
        <p:txBody>
          <a:bodyPr vert="horz" wrap="square" lIns="94812" tIns="47406" rIns="94812" bIns="47406" numCol="1" anchor="t" anchorCtr="0" compatLnSpc="1">
            <a:prstTxWarp prst="textNoShape">
              <a:avLst/>
            </a:prstTxWarp>
          </a:bodyPr>
          <a:lstStyle>
            <a:lvl1pPr defTabSz="949325" eaLnBrk="1" hangingPunct="1">
              <a:defRPr sz="1200">
                <a:latin typeface="Arial" charset="0"/>
                <a:ea typeface="ＭＳ Ｐゴシック" pitchFamily="50" charset="-128"/>
              </a:defRPr>
            </a:lvl1pPr>
          </a:lstStyle>
          <a:p>
            <a:pPr>
              <a:defRPr/>
            </a:pPr>
            <a:endParaRPr lang="en-US" altLang="ja-JP"/>
          </a:p>
        </p:txBody>
      </p:sp>
      <p:sp>
        <p:nvSpPr>
          <p:cNvPr id="5123" name="Rectangle 3">
            <a:extLst>
              <a:ext uri="{FF2B5EF4-FFF2-40B4-BE49-F238E27FC236}">
                <a16:creationId xmlns:a16="http://schemas.microsoft.com/office/drawing/2014/main" id="{12D21CF7-6109-434E-9488-E510B5E6A7D9}"/>
              </a:ext>
            </a:extLst>
          </p:cNvPr>
          <p:cNvSpPr>
            <a:spLocks noGrp="1" noChangeArrowheads="1"/>
          </p:cNvSpPr>
          <p:nvPr>
            <p:ph type="dt" idx="1"/>
          </p:nvPr>
        </p:nvSpPr>
        <p:spPr bwMode="auto">
          <a:xfrm>
            <a:off x="3814763" y="0"/>
            <a:ext cx="2919412" cy="492125"/>
          </a:xfrm>
          <a:prstGeom prst="rect">
            <a:avLst/>
          </a:prstGeom>
          <a:noFill/>
          <a:ln>
            <a:noFill/>
          </a:ln>
          <a:effectLst/>
        </p:spPr>
        <p:txBody>
          <a:bodyPr vert="horz" wrap="square" lIns="94812" tIns="47406" rIns="94812" bIns="47406" numCol="1" anchor="t" anchorCtr="0" compatLnSpc="1">
            <a:prstTxWarp prst="textNoShape">
              <a:avLst/>
            </a:prstTxWarp>
          </a:bodyPr>
          <a:lstStyle>
            <a:lvl1pPr algn="r" defTabSz="949325"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CAB61284-5F54-4C45-A11C-0F0BB45F1F4D}"/>
              </a:ext>
            </a:extLst>
          </p:cNvPr>
          <p:cNvSpPr>
            <a:spLocks noGrp="1" noRot="1" noChangeAspect="1" noChangeArrowheads="1" noTextEdit="1"/>
          </p:cNvSpPr>
          <p:nvPr>
            <p:ph type="sldImg" idx="2"/>
          </p:nvPr>
        </p:nvSpPr>
        <p:spPr bwMode="auto">
          <a:xfrm>
            <a:off x="2092325" y="741363"/>
            <a:ext cx="2560638" cy="36988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AE12F7D8-F77D-46B9-9532-2AE313BE588A}"/>
              </a:ext>
            </a:extLst>
          </p:cNvPr>
          <p:cNvSpPr>
            <a:spLocks noGrp="1" noChangeArrowheads="1"/>
          </p:cNvSpPr>
          <p:nvPr>
            <p:ph type="body" sz="quarter" idx="3"/>
          </p:nvPr>
        </p:nvSpPr>
        <p:spPr bwMode="auto">
          <a:xfrm>
            <a:off x="673100" y="4686300"/>
            <a:ext cx="5389563" cy="4438650"/>
          </a:xfrm>
          <a:prstGeom prst="rect">
            <a:avLst/>
          </a:prstGeom>
          <a:noFill/>
          <a:ln>
            <a:noFill/>
          </a:ln>
          <a:effectLst/>
        </p:spPr>
        <p:txBody>
          <a:bodyPr vert="horz" wrap="square" lIns="94812" tIns="47406" rIns="94812" bIns="4740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a:extLst>
              <a:ext uri="{FF2B5EF4-FFF2-40B4-BE49-F238E27FC236}">
                <a16:creationId xmlns:a16="http://schemas.microsoft.com/office/drawing/2014/main" id="{4BBDD348-5384-4B50-A8A6-AE5A9EB25B94}"/>
              </a:ext>
            </a:extLst>
          </p:cNvPr>
          <p:cNvSpPr>
            <a:spLocks noGrp="1" noChangeArrowheads="1"/>
          </p:cNvSpPr>
          <p:nvPr>
            <p:ph type="ftr" sz="quarter" idx="4"/>
          </p:nvPr>
        </p:nvSpPr>
        <p:spPr bwMode="auto">
          <a:xfrm>
            <a:off x="0" y="9372600"/>
            <a:ext cx="2919413" cy="492125"/>
          </a:xfrm>
          <a:prstGeom prst="rect">
            <a:avLst/>
          </a:prstGeom>
          <a:noFill/>
          <a:ln>
            <a:noFill/>
          </a:ln>
          <a:effectLst/>
        </p:spPr>
        <p:txBody>
          <a:bodyPr vert="horz" wrap="square" lIns="94812" tIns="47406" rIns="94812" bIns="47406" numCol="1" anchor="b" anchorCtr="0" compatLnSpc="1">
            <a:prstTxWarp prst="textNoShape">
              <a:avLst/>
            </a:prstTxWarp>
          </a:bodyPr>
          <a:lstStyle>
            <a:lvl1pPr defTabSz="949325" eaLnBrk="1" hangingPunct="1">
              <a:defRPr sz="1200">
                <a:latin typeface="Arial" charset="0"/>
                <a:ea typeface="ＭＳ Ｐゴシック" pitchFamily="50" charset="-128"/>
              </a:defRPr>
            </a:lvl1pPr>
          </a:lstStyle>
          <a:p>
            <a:pPr>
              <a:defRPr/>
            </a:pPr>
            <a:endParaRPr lang="en-US" altLang="ja-JP"/>
          </a:p>
        </p:txBody>
      </p:sp>
      <p:sp>
        <p:nvSpPr>
          <p:cNvPr id="5127" name="Rectangle 7">
            <a:extLst>
              <a:ext uri="{FF2B5EF4-FFF2-40B4-BE49-F238E27FC236}">
                <a16:creationId xmlns:a16="http://schemas.microsoft.com/office/drawing/2014/main" id="{36743A3B-8C83-4101-AEC7-8468EE73DFF8}"/>
              </a:ext>
            </a:extLst>
          </p:cNvPr>
          <p:cNvSpPr>
            <a:spLocks noGrp="1" noChangeArrowheads="1"/>
          </p:cNvSpPr>
          <p:nvPr>
            <p:ph type="sldNum" sz="quarter" idx="5"/>
          </p:nvPr>
        </p:nvSpPr>
        <p:spPr bwMode="auto">
          <a:xfrm>
            <a:off x="3814763" y="9372600"/>
            <a:ext cx="2919412" cy="492125"/>
          </a:xfrm>
          <a:prstGeom prst="rect">
            <a:avLst/>
          </a:prstGeom>
          <a:noFill/>
          <a:ln>
            <a:noFill/>
          </a:ln>
          <a:effectLst/>
        </p:spPr>
        <p:txBody>
          <a:bodyPr vert="horz" wrap="square" lIns="94812" tIns="47406" rIns="94812" bIns="47406" numCol="1" anchor="b" anchorCtr="0" compatLnSpc="1">
            <a:prstTxWarp prst="textNoShape">
              <a:avLst/>
            </a:prstTxWarp>
          </a:bodyPr>
          <a:lstStyle>
            <a:lvl1pPr algn="r" defTabSz="949325" eaLnBrk="1" hangingPunct="1">
              <a:defRPr sz="1200"/>
            </a:lvl1pPr>
          </a:lstStyle>
          <a:p>
            <a:pPr>
              <a:defRPr/>
            </a:pPr>
            <a:fld id="{2E4556FC-29B0-4635-BE74-213CD55F9C3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F5D8B23D-8AE0-435F-9075-9BAAADA6779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AA4953C-BA04-4ACB-B640-CAD514DA81C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7A47561-7C40-4C31-979C-F20EA03AFEA3}"/>
              </a:ext>
            </a:extLst>
          </p:cNvPr>
          <p:cNvSpPr>
            <a:spLocks noGrp="1" noChangeArrowheads="1"/>
          </p:cNvSpPr>
          <p:nvPr>
            <p:ph type="sldNum" sz="quarter" idx="12"/>
          </p:nvPr>
        </p:nvSpPr>
        <p:spPr>
          <a:ln/>
        </p:spPr>
        <p:txBody>
          <a:bodyPr/>
          <a:lstStyle>
            <a:lvl1pPr>
              <a:defRPr/>
            </a:lvl1pPr>
          </a:lstStyle>
          <a:p>
            <a:pPr>
              <a:defRPr/>
            </a:pPr>
            <a:fld id="{5D1EC357-A819-4C5E-BDDD-483FDF0CB5A9}" type="slidenum">
              <a:rPr lang="en-US" altLang="ja-JP"/>
              <a:pPr>
                <a:defRPr/>
              </a:pPr>
              <a:t>‹#›</a:t>
            </a:fld>
            <a:endParaRPr lang="en-US" altLang="ja-JP"/>
          </a:p>
        </p:txBody>
      </p:sp>
    </p:spTree>
    <p:extLst>
      <p:ext uri="{BB962C8B-B14F-4D97-AF65-F5344CB8AC3E}">
        <p14:creationId xmlns:p14="http://schemas.microsoft.com/office/powerpoint/2010/main" val="31792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072CEA8-127F-4E25-BE2A-C5324C1A50E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595075F-1679-4A09-B8B7-F8CC98C9718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782FC48-DA5D-4C90-9E49-845C80A29612}"/>
              </a:ext>
            </a:extLst>
          </p:cNvPr>
          <p:cNvSpPr>
            <a:spLocks noGrp="1" noChangeArrowheads="1"/>
          </p:cNvSpPr>
          <p:nvPr>
            <p:ph type="sldNum" sz="quarter" idx="12"/>
          </p:nvPr>
        </p:nvSpPr>
        <p:spPr>
          <a:ln/>
        </p:spPr>
        <p:txBody>
          <a:bodyPr/>
          <a:lstStyle>
            <a:lvl1pPr>
              <a:defRPr/>
            </a:lvl1pPr>
          </a:lstStyle>
          <a:p>
            <a:pPr>
              <a:defRPr/>
            </a:pPr>
            <a:fld id="{4C61C809-4D6F-4471-B9D0-3A399C541EBD}" type="slidenum">
              <a:rPr lang="en-US" altLang="ja-JP"/>
              <a:pPr>
                <a:defRPr/>
              </a:pPr>
              <a:t>‹#›</a:t>
            </a:fld>
            <a:endParaRPr lang="en-US" altLang="ja-JP"/>
          </a:p>
        </p:txBody>
      </p:sp>
    </p:spTree>
    <p:extLst>
      <p:ext uri="{BB962C8B-B14F-4D97-AF65-F5344CB8AC3E}">
        <p14:creationId xmlns:p14="http://schemas.microsoft.com/office/powerpoint/2010/main" val="74025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51C9F67-4815-44E9-AEFC-BF8514E4720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7E04815-266A-4C12-B725-7F93668AC6C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1D40DF9-75B0-490D-AF3D-420C9A896BCD}"/>
              </a:ext>
            </a:extLst>
          </p:cNvPr>
          <p:cNvSpPr>
            <a:spLocks noGrp="1" noChangeArrowheads="1"/>
          </p:cNvSpPr>
          <p:nvPr>
            <p:ph type="sldNum" sz="quarter" idx="12"/>
          </p:nvPr>
        </p:nvSpPr>
        <p:spPr>
          <a:ln/>
        </p:spPr>
        <p:txBody>
          <a:bodyPr/>
          <a:lstStyle>
            <a:lvl1pPr>
              <a:defRPr/>
            </a:lvl1pPr>
          </a:lstStyle>
          <a:p>
            <a:pPr>
              <a:defRPr/>
            </a:pPr>
            <a:fld id="{415A40DF-2E50-45B4-905B-28368B13F37E}" type="slidenum">
              <a:rPr lang="en-US" altLang="ja-JP"/>
              <a:pPr>
                <a:defRPr/>
              </a:pPr>
              <a:t>‹#›</a:t>
            </a:fld>
            <a:endParaRPr lang="en-US" altLang="ja-JP"/>
          </a:p>
        </p:txBody>
      </p:sp>
    </p:spTree>
    <p:extLst>
      <p:ext uri="{BB962C8B-B14F-4D97-AF65-F5344CB8AC3E}">
        <p14:creationId xmlns:p14="http://schemas.microsoft.com/office/powerpoint/2010/main" val="299200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1238F1C-E69B-407F-9D9D-938600D7F8F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C75973B1-1D0B-4CE9-9C4B-BE64FF9FE3C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8A241EE-D060-4EB2-98BE-96FC61ADFD8B}"/>
              </a:ext>
            </a:extLst>
          </p:cNvPr>
          <p:cNvSpPr>
            <a:spLocks noGrp="1" noChangeArrowheads="1"/>
          </p:cNvSpPr>
          <p:nvPr>
            <p:ph type="sldNum" sz="quarter" idx="12"/>
          </p:nvPr>
        </p:nvSpPr>
        <p:spPr>
          <a:ln/>
        </p:spPr>
        <p:txBody>
          <a:bodyPr/>
          <a:lstStyle>
            <a:lvl1pPr>
              <a:defRPr/>
            </a:lvl1pPr>
          </a:lstStyle>
          <a:p>
            <a:pPr>
              <a:defRPr/>
            </a:pPr>
            <a:fld id="{CC49F44E-14C2-4409-B5D2-5DE6E0C49B76}" type="slidenum">
              <a:rPr lang="en-US" altLang="ja-JP"/>
              <a:pPr>
                <a:defRPr/>
              </a:pPr>
              <a:t>‹#›</a:t>
            </a:fld>
            <a:endParaRPr lang="en-US" altLang="ja-JP"/>
          </a:p>
        </p:txBody>
      </p:sp>
    </p:spTree>
    <p:extLst>
      <p:ext uri="{BB962C8B-B14F-4D97-AF65-F5344CB8AC3E}">
        <p14:creationId xmlns:p14="http://schemas.microsoft.com/office/powerpoint/2010/main" val="1897236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673690B2-ED09-4CAE-AE94-6419FE2562C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7657125-2025-4FC2-B2AE-F6FEB68AD0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96FA115-F245-431E-A428-B7EE35434FFD}"/>
              </a:ext>
            </a:extLst>
          </p:cNvPr>
          <p:cNvSpPr>
            <a:spLocks noGrp="1" noChangeArrowheads="1"/>
          </p:cNvSpPr>
          <p:nvPr>
            <p:ph type="sldNum" sz="quarter" idx="12"/>
          </p:nvPr>
        </p:nvSpPr>
        <p:spPr>
          <a:ln/>
        </p:spPr>
        <p:txBody>
          <a:bodyPr/>
          <a:lstStyle>
            <a:lvl1pPr>
              <a:defRPr/>
            </a:lvl1pPr>
          </a:lstStyle>
          <a:p>
            <a:pPr>
              <a:defRPr/>
            </a:pPr>
            <a:fld id="{614BB248-228A-4715-A550-F2673E419471}" type="slidenum">
              <a:rPr lang="en-US" altLang="ja-JP"/>
              <a:pPr>
                <a:defRPr/>
              </a:pPr>
              <a:t>‹#›</a:t>
            </a:fld>
            <a:endParaRPr lang="en-US" altLang="ja-JP"/>
          </a:p>
        </p:txBody>
      </p:sp>
    </p:spTree>
    <p:extLst>
      <p:ext uri="{BB962C8B-B14F-4D97-AF65-F5344CB8AC3E}">
        <p14:creationId xmlns:p14="http://schemas.microsoft.com/office/powerpoint/2010/main" val="54517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066E53B7-24ED-422A-BDCB-924FC386C26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36603D5-0E43-412A-AA77-B24F766E658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6358E2B-15AC-4AE9-B60C-9400F13EA633}"/>
              </a:ext>
            </a:extLst>
          </p:cNvPr>
          <p:cNvSpPr>
            <a:spLocks noGrp="1" noChangeArrowheads="1"/>
          </p:cNvSpPr>
          <p:nvPr>
            <p:ph type="sldNum" sz="quarter" idx="12"/>
          </p:nvPr>
        </p:nvSpPr>
        <p:spPr>
          <a:ln/>
        </p:spPr>
        <p:txBody>
          <a:bodyPr/>
          <a:lstStyle>
            <a:lvl1pPr>
              <a:defRPr/>
            </a:lvl1pPr>
          </a:lstStyle>
          <a:p>
            <a:pPr>
              <a:defRPr/>
            </a:pPr>
            <a:fld id="{DA9AFAB3-3B7F-499D-8BEB-9BDB36FA9A14}" type="slidenum">
              <a:rPr lang="en-US" altLang="ja-JP"/>
              <a:pPr>
                <a:defRPr/>
              </a:pPr>
              <a:t>‹#›</a:t>
            </a:fld>
            <a:endParaRPr lang="en-US" altLang="ja-JP"/>
          </a:p>
        </p:txBody>
      </p:sp>
    </p:spTree>
    <p:extLst>
      <p:ext uri="{BB962C8B-B14F-4D97-AF65-F5344CB8AC3E}">
        <p14:creationId xmlns:p14="http://schemas.microsoft.com/office/powerpoint/2010/main" val="381543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1982220B-95B1-4CDB-BD8C-ECB614BDE1B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9414C740-9B14-43C3-A733-7C0AC9F2776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2CBC1E85-00C4-4742-BEC1-874237D90E43}"/>
              </a:ext>
            </a:extLst>
          </p:cNvPr>
          <p:cNvSpPr>
            <a:spLocks noGrp="1" noChangeArrowheads="1"/>
          </p:cNvSpPr>
          <p:nvPr>
            <p:ph type="sldNum" sz="quarter" idx="12"/>
          </p:nvPr>
        </p:nvSpPr>
        <p:spPr>
          <a:ln/>
        </p:spPr>
        <p:txBody>
          <a:bodyPr/>
          <a:lstStyle>
            <a:lvl1pPr>
              <a:defRPr/>
            </a:lvl1pPr>
          </a:lstStyle>
          <a:p>
            <a:pPr>
              <a:defRPr/>
            </a:pPr>
            <a:fld id="{79959A5F-5DF5-4AE2-A2E9-DF0761C488EE}" type="slidenum">
              <a:rPr lang="en-US" altLang="ja-JP"/>
              <a:pPr>
                <a:defRPr/>
              </a:pPr>
              <a:t>‹#›</a:t>
            </a:fld>
            <a:endParaRPr lang="en-US" altLang="ja-JP"/>
          </a:p>
        </p:txBody>
      </p:sp>
    </p:spTree>
    <p:extLst>
      <p:ext uri="{BB962C8B-B14F-4D97-AF65-F5344CB8AC3E}">
        <p14:creationId xmlns:p14="http://schemas.microsoft.com/office/powerpoint/2010/main" val="128294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E0B8E53D-2C1A-4794-9558-DED96273D8F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EFE28204-5BF6-481F-BFBD-7CBD4464107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DA6AFA1-A336-4FF3-B816-EBB87BA7D20C}"/>
              </a:ext>
            </a:extLst>
          </p:cNvPr>
          <p:cNvSpPr>
            <a:spLocks noGrp="1" noChangeArrowheads="1"/>
          </p:cNvSpPr>
          <p:nvPr>
            <p:ph type="sldNum" sz="quarter" idx="12"/>
          </p:nvPr>
        </p:nvSpPr>
        <p:spPr>
          <a:ln/>
        </p:spPr>
        <p:txBody>
          <a:bodyPr/>
          <a:lstStyle>
            <a:lvl1pPr>
              <a:defRPr/>
            </a:lvl1pPr>
          </a:lstStyle>
          <a:p>
            <a:pPr>
              <a:defRPr/>
            </a:pPr>
            <a:fld id="{5E005ADE-A39A-4894-95E1-8DB2FCECED8F}" type="slidenum">
              <a:rPr lang="en-US" altLang="ja-JP"/>
              <a:pPr>
                <a:defRPr/>
              </a:pPr>
              <a:t>‹#›</a:t>
            </a:fld>
            <a:endParaRPr lang="en-US" altLang="ja-JP"/>
          </a:p>
        </p:txBody>
      </p:sp>
    </p:spTree>
    <p:extLst>
      <p:ext uri="{BB962C8B-B14F-4D97-AF65-F5344CB8AC3E}">
        <p14:creationId xmlns:p14="http://schemas.microsoft.com/office/powerpoint/2010/main" val="279013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0EE8EBB-AD37-4129-B96C-29AACB3B014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92E3E539-EF12-4781-B0AC-9DED798205D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49824315-0FD5-4071-85DF-0B7C7B3FC5D3}"/>
              </a:ext>
            </a:extLst>
          </p:cNvPr>
          <p:cNvSpPr>
            <a:spLocks noGrp="1" noChangeArrowheads="1"/>
          </p:cNvSpPr>
          <p:nvPr>
            <p:ph type="sldNum" sz="quarter" idx="12"/>
          </p:nvPr>
        </p:nvSpPr>
        <p:spPr>
          <a:ln/>
        </p:spPr>
        <p:txBody>
          <a:bodyPr/>
          <a:lstStyle>
            <a:lvl1pPr>
              <a:defRPr/>
            </a:lvl1pPr>
          </a:lstStyle>
          <a:p>
            <a:pPr>
              <a:defRPr/>
            </a:pPr>
            <a:fld id="{EA2FDA46-3046-46AD-A6CA-772F37880581}" type="slidenum">
              <a:rPr lang="en-US" altLang="ja-JP"/>
              <a:pPr>
                <a:defRPr/>
              </a:pPr>
              <a:t>‹#›</a:t>
            </a:fld>
            <a:endParaRPr lang="en-US" altLang="ja-JP"/>
          </a:p>
        </p:txBody>
      </p:sp>
    </p:spTree>
    <p:extLst>
      <p:ext uri="{BB962C8B-B14F-4D97-AF65-F5344CB8AC3E}">
        <p14:creationId xmlns:p14="http://schemas.microsoft.com/office/powerpoint/2010/main" val="261326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3CAD4523-75EC-49BA-9A7D-18354294216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CACFA1AA-4895-4C8A-BEC2-A634BE2E00A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6B0CD983-4125-4A9E-98F6-4A06380750B9}"/>
              </a:ext>
            </a:extLst>
          </p:cNvPr>
          <p:cNvSpPr>
            <a:spLocks noGrp="1" noChangeArrowheads="1"/>
          </p:cNvSpPr>
          <p:nvPr>
            <p:ph type="sldNum" sz="quarter" idx="12"/>
          </p:nvPr>
        </p:nvSpPr>
        <p:spPr>
          <a:ln/>
        </p:spPr>
        <p:txBody>
          <a:bodyPr/>
          <a:lstStyle>
            <a:lvl1pPr>
              <a:defRPr/>
            </a:lvl1pPr>
          </a:lstStyle>
          <a:p>
            <a:pPr>
              <a:defRPr/>
            </a:pPr>
            <a:fld id="{AA807377-24CB-4F9B-9100-4725A560D940}" type="slidenum">
              <a:rPr lang="en-US" altLang="ja-JP"/>
              <a:pPr>
                <a:defRPr/>
              </a:pPr>
              <a:t>‹#›</a:t>
            </a:fld>
            <a:endParaRPr lang="en-US" altLang="ja-JP"/>
          </a:p>
        </p:txBody>
      </p:sp>
    </p:spTree>
    <p:extLst>
      <p:ext uri="{BB962C8B-B14F-4D97-AF65-F5344CB8AC3E}">
        <p14:creationId xmlns:p14="http://schemas.microsoft.com/office/powerpoint/2010/main" val="203062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68089394-F91F-43A1-88AE-34350A9475A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3798804-A142-4CE8-A88E-66EF4E7BAD4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D5170E6-9114-40E5-86D3-483258D74FA2}"/>
              </a:ext>
            </a:extLst>
          </p:cNvPr>
          <p:cNvSpPr>
            <a:spLocks noGrp="1" noChangeArrowheads="1"/>
          </p:cNvSpPr>
          <p:nvPr>
            <p:ph type="sldNum" sz="quarter" idx="12"/>
          </p:nvPr>
        </p:nvSpPr>
        <p:spPr>
          <a:ln/>
        </p:spPr>
        <p:txBody>
          <a:bodyPr/>
          <a:lstStyle>
            <a:lvl1pPr>
              <a:defRPr/>
            </a:lvl1pPr>
          </a:lstStyle>
          <a:p>
            <a:pPr>
              <a:defRPr/>
            </a:pPr>
            <a:fld id="{422AE95F-D3CF-4BF5-8641-D6862A3B2C98}" type="slidenum">
              <a:rPr lang="en-US" altLang="ja-JP"/>
              <a:pPr>
                <a:defRPr/>
              </a:pPr>
              <a:t>‹#›</a:t>
            </a:fld>
            <a:endParaRPr lang="en-US" altLang="ja-JP"/>
          </a:p>
        </p:txBody>
      </p:sp>
    </p:spTree>
    <p:extLst>
      <p:ext uri="{BB962C8B-B14F-4D97-AF65-F5344CB8AC3E}">
        <p14:creationId xmlns:p14="http://schemas.microsoft.com/office/powerpoint/2010/main" val="1693225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9FA43E6-D6C4-4FAC-AAC5-73BABEF7B35C}"/>
              </a:ext>
            </a:extLst>
          </p:cNvPr>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5D1EF5F-D7D3-41B5-91C1-23134C233664}"/>
              </a:ext>
            </a:extLst>
          </p:cNvPr>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231C50DF-A922-471F-9C4C-8A0179963821}"/>
              </a:ext>
            </a:extLst>
          </p:cNvPr>
          <p:cNvSpPr>
            <a:spLocks noGrp="1" noChangeArrowheads="1"/>
          </p:cNvSpPr>
          <p:nvPr>
            <p:ph type="dt" sz="half" idx="2"/>
          </p:nvPr>
        </p:nvSpPr>
        <p:spPr bwMode="auto">
          <a:xfrm>
            <a:off x="342900" y="9020175"/>
            <a:ext cx="1600200" cy="6873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F94D89A4-2B59-470F-B7DC-FC71388324A1}"/>
              </a:ext>
            </a:extLst>
          </p:cNvPr>
          <p:cNvSpPr>
            <a:spLocks noGrp="1" noChangeArrowheads="1"/>
          </p:cNvSpPr>
          <p:nvPr>
            <p:ph type="ftr" sz="quarter" idx="3"/>
          </p:nvPr>
        </p:nvSpPr>
        <p:spPr bwMode="auto">
          <a:xfrm>
            <a:off x="2343150" y="9020175"/>
            <a:ext cx="2171700" cy="6873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B8D0E7B9-ADF7-498D-8B4C-5D9BAE1ACBB9}"/>
              </a:ext>
            </a:extLst>
          </p:cNvPr>
          <p:cNvSpPr>
            <a:spLocks noGrp="1" noChangeArrowheads="1"/>
          </p:cNvSpPr>
          <p:nvPr>
            <p:ph type="sldNum" sz="quarter" idx="4"/>
          </p:nvPr>
        </p:nvSpPr>
        <p:spPr bwMode="auto">
          <a:xfrm>
            <a:off x="5608638" y="227013"/>
            <a:ext cx="1600200" cy="687387"/>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2000" b="1">
                <a:latin typeface="メイリオ" panose="020B0604030504040204" pitchFamily="50" charset="-128"/>
                <a:ea typeface="メイリオ" panose="020B0604030504040204" pitchFamily="50" charset="-128"/>
              </a:defRPr>
            </a:lvl1pPr>
          </a:lstStyle>
          <a:p>
            <a:pPr>
              <a:defRPr/>
            </a:pPr>
            <a:fld id="{0F96BE35-DFC7-487E-85BD-0F80655C4AD3}" type="slidenum">
              <a:rPr lang="en-US" altLang="ja-JP"/>
              <a:pPr>
                <a:defRPr/>
              </a:pPr>
              <a:t>‹#›</a:t>
            </a:fld>
            <a:endParaRPr lang="en-US" altLang="ja-JP"/>
          </a:p>
        </p:txBody>
      </p:sp>
      <p:sp>
        <p:nvSpPr>
          <p:cNvPr id="1031" name="AutoShape 7">
            <a:extLst>
              <a:ext uri="{FF2B5EF4-FFF2-40B4-BE49-F238E27FC236}">
                <a16:creationId xmlns:a16="http://schemas.microsoft.com/office/drawing/2014/main" id="{BD1788FE-15C0-4763-B43E-5CF76AB65BEF}"/>
              </a:ext>
            </a:extLst>
          </p:cNvPr>
          <p:cNvSpPr>
            <a:spLocks noChangeArrowheads="1"/>
          </p:cNvSpPr>
          <p:nvPr userDrawn="1"/>
        </p:nvSpPr>
        <p:spPr bwMode="auto">
          <a:xfrm>
            <a:off x="5859463" y="-131763"/>
            <a:ext cx="1079500" cy="1079501"/>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317CC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2" name="Line 8">
            <a:extLst>
              <a:ext uri="{FF2B5EF4-FFF2-40B4-BE49-F238E27FC236}">
                <a16:creationId xmlns:a16="http://schemas.microsoft.com/office/drawing/2014/main" id="{982E33F5-049A-41B0-9E59-2E5BA64505D9}"/>
              </a:ext>
            </a:extLst>
          </p:cNvPr>
          <p:cNvSpPr>
            <a:spLocks noChangeShapeType="1"/>
          </p:cNvSpPr>
          <p:nvPr userDrawn="1"/>
        </p:nvSpPr>
        <p:spPr bwMode="auto">
          <a:xfrm flipH="1">
            <a:off x="0" y="766763"/>
            <a:ext cx="6453188" cy="0"/>
          </a:xfrm>
          <a:prstGeom prst="line">
            <a:avLst/>
          </a:prstGeom>
          <a:noFill/>
          <a:ln w="76200">
            <a:solidFill>
              <a:srgbClr val="317CC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Text Box 9">
            <a:extLst>
              <a:ext uri="{FF2B5EF4-FFF2-40B4-BE49-F238E27FC236}">
                <a16:creationId xmlns:a16="http://schemas.microsoft.com/office/drawing/2014/main" id="{CFF863B4-8688-4364-AB71-2B5466838226}"/>
              </a:ext>
            </a:extLst>
          </p:cNvPr>
          <p:cNvSpPr txBox="1">
            <a:spLocks noChangeArrowheads="1"/>
          </p:cNvSpPr>
          <p:nvPr userDrawn="1"/>
        </p:nvSpPr>
        <p:spPr bwMode="auto">
          <a:xfrm>
            <a:off x="-36513" y="9704388"/>
            <a:ext cx="3709988" cy="200025"/>
          </a:xfrm>
          <a:prstGeom prst="rect">
            <a:avLst/>
          </a:prstGeom>
          <a:noFill/>
          <a:ln>
            <a:noFill/>
          </a:ln>
          <a:effec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Copyright 2013-2016 World Food </a:t>
            </a:r>
            <a:r>
              <a:rPr lang="en-US" altLang="ja-JP" sz="700" dirty="0" err="1">
                <a:latin typeface="メイリオ" panose="020B0604030504040204" pitchFamily="50" charset="-128"/>
                <a:ea typeface="メイリオ" panose="020B0604030504040204" pitchFamily="50" charset="-128"/>
                <a:cs typeface="メイリオ" panose="020B0604030504040204" pitchFamily="50" charset="-128"/>
              </a:rPr>
              <a:t>Programme</a:t>
            </a:r>
            <a:r>
              <a:rPr lang="en-US" altLang="ja-JP" sz="700" dirty="0">
                <a:latin typeface="メイリオ" panose="020B0604030504040204" pitchFamily="50" charset="-128"/>
                <a:ea typeface="メイリオ" panose="020B0604030504040204" pitchFamily="50" charset="-128"/>
                <a:cs typeface="メイリオ" panose="020B0604030504040204" pitchFamily="50" charset="-128"/>
              </a:rPr>
              <a:t> All Rights Reserved  |  </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禁 無断転載</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ctr" rtl="0" eaLnBrk="0" fontAlgn="base" hangingPunct="0">
        <a:spcBef>
          <a:spcPct val="0"/>
        </a:spcBef>
        <a:spcAft>
          <a:spcPct val="0"/>
        </a:spcAft>
        <a:defRPr kumimoji="1" sz="4400">
          <a:solidFill>
            <a:schemeClr val="tx2"/>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2"/>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2"/>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2"/>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42950" indent="-285750" algn="l" rtl="0" eaLnBrk="0" fontAlgn="base" hangingPunct="0">
        <a:spcBef>
          <a:spcPct val="20000"/>
        </a:spcBef>
        <a:spcAft>
          <a:spcPct val="0"/>
        </a:spcAft>
        <a:buChar char="–"/>
        <a:defRPr kumimoji="1" sz="28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2pPr>
      <a:lvl3pPr marL="1143000" indent="-228600" algn="l" rtl="0" eaLnBrk="0" fontAlgn="base" hangingPunct="0">
        <a:spcBef>
          <a:spcPct val="20000"/>
        </a:spcBef>
        <a:spcAft>
          <a:spcPct val="0"/>
        </a:spcAft>
        <a:buChar char="•"/>
        <a:defRPr kumimoji="1" sz="24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3pPr>
      <a:lvl4pPr marL="1600200" indent="-228600" algn="l" rtl="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4pPr>
      <a:lvl5pPr marL="2057400" indent="-228600" algn="l" rtl="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ー 5">
            <a:extLst>
              <a:ext uri="{FF2B5EF4-FFF2-40B4-BE49-F238E27FC236}">
                <a16:creationId xmlns:a16="http://schemas.microsoft.com/office/drawing/2014/main" id="{425B9338-84EB-4AB5-9687-E6D512177C4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a:spcBef>
                <a:spcPct val="0"/>
              </a:spcBef>
              <a:buFontTx/>
              <a:buNone/>
            </a:pPr>
            <a:fld id="{300F97E6-9054-42E9-8529-74C13F92AB83}" type="slidenum">
              <a:rPr lang="en-US" altLang="ja-JP" sz="2000" smtClean="0"/>
              <a:pPr>
                <a:spcBef>
                  <a:spcPct val="0"/>
                </a:spcBef>
                <a:buFontTx/>
                <a:buNone/>
              </a:pPr>
              <a:t>0</a:t>
            </a:fld>
            <a:endParaRPr lang="en-US" altLang="ja-JP" sz="2000"/>
          </a:p>
        </p:txBody>
      </p:sp>
      <p:sp>
        <p:nvSpPr>
          <p:cNvPr id="27651" name="Text Box 3">
            <a:extLst>
              <a:ext uri="{FF2B5EF4-FFF2-40B4-BE49-F238E27FC236}">
                <a16:creationId xmlns:a16="http://schemas.microsoft.com/office/drawing/2014/main" id="{CE765C11-E848-444A-AFD9-1848E6C73114}"/>
              </a:ext>
            </a:extLst>
          </p:cNvPr>
          <p:cNvSpPr txBox="1">
            <a:spLocks noChangeArrowheads="1"/>
          </p:cNvSpPr>
          <p:nvPr/>
        </p:nvSpPr>
        <p:spPr bwMode="auto">
          <a:xfrm>
            <a:off x="323850" y="8328375"/>
            <a:ext cx="6300788" cy="1434227"/>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91422" tIns="45714" rIns="91422" bIns="45714">
            <a:spAutoFit/>
          </a:bodyPr>
          <a:lstStyle>
            <a:lvl1pPr defTabSz="1260475">
              <a:spcBef>
                <a:spcPct val="20000"/>
              </a:spcBef>
              <a:buChar char="•"/>
              <a:tabLst>
                <a:tab pos="1162050" algn="l"/>
                <a:tab pos="1260475" algn="l"/>
                <a:tab pos="2063750" algn="l"/>
                <a:tab pos="2517775" algn="l"/>
                <a:tab pos="7262813" algn="l"/>
              </a:tabLst>
              <a:defRPr kumimoji="1" sz="3200">
                <a:solidFill>
                  <a:schemeClr val="tx1"/>
                </a:solidFill>
                <a:latin typeface="メイリオ" panose="020B0604030504040204" pitchFamily="50" charset="-128"/>
                <a:ea typeface="メイリオ" panose="020B0604030504040204" pitchFamily="50" charset="-128"/>
              </a:defRPr>
            </a:lvl1pPr>
            <a:lvl2pPr marL="742950" indent="-285750" defTabSz="1260475">
              <a:spcBef>
                <a:spcPct val="20000"/>
              </a:spcBef>
              <a:buChar char="–"/>
              <a:tabLst>
                <a:tab pos="1162050" algn="l"/>
                <a:tab pos="1260475" algn="l"/>
                <a:tab pos="2063750" algn="l"/>
                <a:tab pos="2517775" algn="l"/>
                <a:tab pos="7262813" algn="l"/>
              </a:tabLst>
              <a:defRPr kumimoji="1" sz="2800">
                <a:solidFill>
                  <a:schemeClr val="tx1"/>
                </a:solidFill>
                <a:latin typeface="メイリオ" panose="020B0604030504040204" pitchFamily="50" charset="-128"/>
                <a:ea typeface="メイリオ" panose="020B0604030504040204" pitchFamily="50" charset="-128"/>
              </a:defRPr>
            </a:lvl2pPr>
            <a:lvl3pPr marL="1143000" indent="-228600" defTabSz="1260475">
              <a:spcBef>
                <a:spcPct val="20000"/>
              </a:spcBef>
              <a:buChar char="•"/>
              <a:tabLst>
                <a:tab pos="1162050" algn="l"/>
                <a:tab pos="1260475" algn="l"/>
                <a:tab pos="2063750" algn="l"/>
                <a:tab pos="2517775" algn="l"/>
                <a:tab pos="7262813" algn="l"/>
              </a:tabLst>
              <a:defRPr kumimoji="1" sz="2400">
                <a:solidFill>
                  <a:schemeClr val="tx1"/>
                </a:solidFill>
                <a:latin typeface="メイリオ" panose="020B0604030504040204" pitchFamily="50" charset="-128"/>
                <a:ea typeface="メイリオ" panose="020B0604030504040204" pitchFamily="50" charset="-128"/>
              </a:defRPr>
            </a:lvl3pPr>
            <a:lvl4pPr marL="1600200" indent="-228600" defTabSz="1260475">
              <a:spcBef>
                <a:spcPct val="20000"/>
              </a:spcBef>
              <a:buChar char="–"/>
              <a:tabLst>
                <a:tab pos="1162050" algn="l"/>
                <a:tab pos="1260475" algn="l"/>
                <a:tab pos="2063750" algn="l"/>
                <a:tab pos="2517775" algn="l"/>
                <a:tab pos="7262813" algn="l"/>
              </a:tabLst>
              <a:defRPr kumimoji="1" sz="2000">
                <a:solidFill>
                  <a:schemeClr val="tx1"/>
                </a:solidFill>
                <a:latin typeface="メイリオ" panose="020B0604030504040204" pitchFamily="50" charset="-128"/>
                <a:ea typeface="メイリオ" panose="020B0604030504040204" pitchFamily="50" charset="-128"/>
              </a:defRPr>
            </a:lvl4pPr>
            <a:lvl5pPr marL="2057400" indent="-228600" defTabSz="1260475">
              <a:spcBef>
                <a:spcPct val="20000"/>
              </a:spcBef>
              <a:buChar char="»"/>
              <a:tabLst>
                <a:tab pos="1162050" algn="l"/>
                <a:tab pos="1260475" algn="l"/>
                <a:tab pos="2063750" algn="l"/>
                <a:tab pos="2517775" algn="l"/>
                <a:tab pos="7262813" algn="l"/>
              </a:tabLst>
              <a:defRPr kumimoji="1" sz="2000">
                <a:solidFill>
                  <a:schemeClr val="tx1"/>
                </a:solidFill>
                <a:latin typeface="メイリオ" panose="020B0604030504040204" pitchFamily="50" charset="-128"/>
                <a:ea typeface="メイリオ" panose="020B0604030504040204" pitchFamily="50" charset="-128"/>
              </a:defRPr>
            </a:lvl5pPr>
            <a:lvl6pPr marL="2514600" indent="-228600" defTabSz="1260475" eaLnBrk="0" fontAlgn="base" hangingPunct="0">
              <a:spcBef>
                <a:spcPct val="20000"/>
              </a:spcBef>
              <a:spcAft>
                <a:spcPct val="0"/>
              </a:spcAft>
              <a:buChar char="»"/>
              <a:tabLst>
                <a:tab pos="1162050" algn="l"/>
                <a:tab pos="1260475" algn="l"/>
                <a:tab pos="2063750" algn="l"/>
                <a:tab pos="2517775" algn="l"/>
                <a:tab pos="7262813" algn="l"/>
              </a:tabLst>
              <a:defRPr kumimoji="1" sz="2000">
                <a:solidFill>
                  <a:schemeClr val="tx1"/>
                </a:solidFill>
                <a:latin typeface="メイリオ" panose="020B0604030504040204" pitchFamily="50" charset="-128"/>
                <a:ea typeface="メイリオ" panose="020B0604030504040204" pitchFamily="50" charset="-128"/>
              </a:defRPr>
            </a:lvl6pPr>
            <a:lvl7pPr marL="2971800" indent="-228600" defTabSz="1260475" eaLnBrk="0" fontAlgn="base" hangingPunct="0">
              <a:spcBef>
                <a:spcPct val="20000"/>
              </a:spcBef>
              <a:spcAft>
                <a:spcPct val="0"/>
              </a:spcAft>
              <a:buChar char="»"/>
              <a:tabLst>
                <a:tab pos="1162050" algn="l"/>
                <a:tab pos="1260475" algn="l"/>
                <a:tab pos="2063750" algn="l"/>
                <a:tab pos="2517775" algn="l"/>
                <a:tab pos="7262813" algn="l"/>
              </a:tabLst>
              <a:defRPr kumimoji="1" sz="2000">
                <a:solidFill>
                  <a:schemeClr val="tx1"/>
                </a:solidFill>
                <a:latin typeface="メイリオ" panose="020B0604030504040204" pitchFamily="50" charset="-128"/>
                <a:ea typeface="メイリオ" panose="020B0604030504040204" pitchFamily="50" charset="-128"/>
              </a:defRPr>
            </a:lvl7pPr>
            <a:lvl8pPr marL="3429000" indent="-228600" defTabSz="1260475" eaLnBrk="0" fontAlgn="base" hangingPunct="0">
              <a:spcBef>
                <a:spcPct val="20000"/>
              </a:spcBef>
              <a:spcAft>
                <a:spcPct val="0"/>
              </a:spcAft>
              <a:buChar char="»"/>
              <a:tabLst>
                <a:tab pos="1162050" algn="l"/>
                <a:tab pos="1260475" algn="l"/>
                <a:tab pos="2063750" algn="l"/>
                <a:tab pos="2517775" algn="l"/>
                <a:tab pos="7262813" algn="l"/>
              </a:tabLst>
              <a:defRPr kumimoji="1" sz="2000">
                <a:solidFill>
                  <a:schemeClr val="tx1"/>
                </a:solidFill>
                <a:latin typeface="メイリオ" panose="020B0604030504040204" pitchFamily="50" charset="-128"/>
                <a:ea typeface="メイリオ" panose="020B0604030504040204" pitchFamily="50" charset="-128"/>
              </a:defRPr>
            </a:lvl8pPr>
            <a:lvl9pPr marL="3886200" indent="-228600" defTabSz="1260475" eaLnBrk="0" fontAlgn="base" hangingPunct="0">
              <a:spcBef>
                <a:spcPct val="20000"/>
              </a:spcBef>
              <a:spcAft>
                <a:spcPct val="0"/>
              </a:spcAft>
              <a:buChar char="»"/>
              <a:tabLst>
                <a:tab pos="1162050" algn="l"/>
                <a:tab pos="1260475" algn="l"/>
                <a:tab pos="2063750" algn="l"/>
                <a:tab pos="2517775" algn="l"/>
                <a:tab pos="7262813" algn="l"/>
              </a:tabLst>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lnSpc>
                <a:spcPct val="110000"/>
              </a:lnSpc>
              <a:spcBef>
                <a:spcPct val="40000"/>
              </a:spcBef>
              <a:buFontTx/>
              <a:buNone/>
            </a:pPr>
            <a:r>
              <a:rPr lang="ja-JP" altLang="en-US" sz="1000" b="1" dirty="0"/>
              <a:t>三井住友銀行　　　	 </a:t>
            </a:r>
            <a:r>
              <a:rPr lang="en-US" altLang="ja-JP" sz="1000" b="1" dirty="0"/>
              <a:t>	</a:t>
            </a:r>
            <a:r>
              <a:rPr lang="ja-JP" altLang="en-US" sz="1000" b="1" dirty="0"/>
              <a:t>横浜支店</a:t>
            </a:r>
            <a:r>
              <a:rPr lang="en-US" altLang="ja-JP" sz="1000" b="1" dirty="0"/>
              <a:t>	</a:t>
            </a:r>
            <a:r>
              <a:rPr lang="ja-JP" altLang="en-US" sz="1000" b="1" dirty="0"/>
              <a:t>普通預金　７０２０９９１</a:t>
            </a:r>
            <a:br>
              <a:rPr lang="ja-JP" altLang="en-US" sz="1000" b="1" dirty="0"/>
            </a:br>
            <a:r>
              <a:rPr lang="ja-JP" altLang="en-US" sz="1000" b="1" dirty="0"/>
              <a:t>三菱ＵＦＪ銀行	 </a:t>
            </a:r>
            <a:r>
              <a:rPr lang="en-US" altLang="ja-JP" sz="1000" b="1" dirty="0"/>
              <a:t>	</a:t>
            </a:r>
            <a:r>
              <a:rPr lang="ja-JP" altLang="en-US" sz="1000" b="1" dirty="0"/>
              <a:t>横浜支店	普通預金　４５５０４２３</a:t>
            </a:r>
            <a:br>
              <a:rPr lang="en-US" altLang="ja-JP" sz="1000" b="1" dirty="0"/>
            </a:br>
            <a:r>
              <a:rPr lang="ja-JP" altLang="en-US" sz="1000" b="1" dirty="0"/>
              <a:t>みずほ銀行</a:t>
            </a:r>
            <a:r>
              <a:rPr lang="en-US" altLang="ja-JP" sz="1000" b="1" dirty="0"/>
              <a:t>	</a:t>
            </a:r>
            <a:r>
              <a:rPr lang="ja-JP" altLang="en-US" sz="1000" b="1" dirty="0"/>
              <a:t> </a:t>
            </a:r>
            <a:r>
              <a:rPr lang="en-US" altLang="ja-JP" sz="1000" b="1" dirty="0"/>
              <a:t>	</a:t>
            </a:r>
            <a:r>
              <a:rPr lang="ja-JP" altLang="en-US" sz="1000" b="1" dirty="0"/>
              <a:t>横浜駅前支店</a:t>
            </a:r>
            <a:r>
              <a:rPr lang="en-US" altLang="ja-JP" sz="1000" b="1" dirty="0"/>
              <a:t>	</a:t>
            </a:r>
            <a:r>
              <a:rPr lang="ja-JP" altLang="en-US" sz="1000" b="1" dirty="0"/>
              <a:t>普通預金　４００９３５６</a:t>
            </a:r>
            <a:br>
              <a:rPr lang="ja-JP" altLang="en-US" sz="1000" b="1" dirty="0"/>
            </a:br>
            <a:r>
              <a:rPr lang="ja-JP" altLang="en-US" sz="1000" b="1" dirty="0"/>
              <a:t>口座名義 ： 特定非営利活動法人国際連合世界食糧計画</a:t>
            </a:r>
            <a:r>
              <a:rPr lang="en-US" altLang="ja-JP" sz="1000" b="1" dirty="0"/>
              <a:t>WFP</a:t>
            </a:r>
            <a:r>
              <a:rPr lang="ja-JP" altLang="en-US" sz="1000" b="1" dirty="0"/>
              <a:t>協会</a:t>
            </a:r>
            <a:br>
              <a:rPr lang="en-US" altLang="ja-JP" sz="1000" b="1" dirty="0"/>
            </a:br>
            <a:r>
              <a:rPr lang="ja-JP" altLang="en-US" sz="1000" b="1" dirty="0"/>
              <a:t>　　　　　 ［カタカナ ： トクヒ） コクレン</a:t>
            </a:r>
            <a:r>
              <a:rPr lang="en-US" altLang="ja-JP" sz="1000" b="1" dirty="0"/>
              <a:t>WFP</a:t>
            </a:r>
            <a:r>
              <a:rPr lang="ja-JP" altLang="en-US" sz="1000" b="1" dirty="0"/>
              <a:t>キョウカイ］</a:t>
            </a:r>
          </a:p>
          <a:p>
            <a:pPr eaLnBrk="1" hangingPunct="1">
              <a:lnSpc>
                <a:spcPct val="110000"/>
              </a:lnSpc>
              <a:spcBef>
                <a:spcPct val="40000"/>
              </a:spcBef>
              <a:buFontTx/>
              <a:buNone/>
            </a:pPr>
            <a:r>
              <a:rPr lang="ja-JP" altLang="en-US" sz="900" dirty="0"/>
              <a:t>恐れ入りますが、お振込みの際には、振込手数料は主催者にてご負担ください。また、お振込み人の名称は、イベント名または主催者名に「ジシュ」を末尾に付け加えていただけますようお願い申し上げます。</a:t>
            </a:r>
            <a:r>
              <a:rPr lang="en-US" altLang="ja-JP" sz="800" dirty="0"/>
              <a:t>※</a:t>
            </a:r>
            <a:r>
              <a:rPr lang="ja-JP" altLang="en-US" sz="800" dirty="0"/>
              <a:t>またはテキストに</a:t>
            </a:r>
            <a:r>
              <a:rPr lang="en-US" altLang="ja-JP" sz="800" dirty="0"/>
              <a:t>WTW</a:t>
            </a:r>
            <a:r>
              <a:rPr lang="ja-JP" altLang="en-US" sz="800" dirty="0"/>
              <a:t>自主開催と記載してください。</a:t>
            </a:r>
            <a:endParaRPr lang="ja-JP" altLang="en-US" sz="900" dirty="0"/>
          </a:p>
        </p:txBody>
      </p:sp>
      <p:sp>
        <p:nvSpPr>
          <p:cNvPr id="27652" name="AutoShape 9">
            <a:extLst>
              <a:ext uri="{FF2B5EF4-FFF2-40B4-BE49-F238E27FC236}">
                <a16:creationId xmlns:a16="http://schemas.microsoft.com/office/drawing/2014/main" id="{906692AE-4593-4F7C-95C0-3C4E4B0D52F5}"/>
              </a:ext>
            </a:extLst>
          </p:cNvPr>
          <p:cNvSpPr>
            <a:spLocks noChangeArrowheads="1"/>
          </p:cNvSpPr>
          <p:nvPr/>
        </p:nvSpPr>
        <p:spPr bwMode="auto">
          <a:xfrm>
            <a:off x="188913" y="1074738"/>
            <a:ext cx="6480175" cy="1447800"/>
          </a:xfrm>
          <a:prstGeom prst="flowChartAlternateProcess">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53" name="Rectangle 10">
            <a:extLst>
              <a:ext uri="{FF2B5EF4-FFF2-40B4-BE49-F238E27FC236}">
                <a16:creationId xmlns:a16="http://schemas.microsoft.com/office/drawing/2014/main" id="{435DF42F-66C9-475A-92B1-D6302A5EBDF3}"/>
              </a:ext>
            </a:extLst>
          </p:cNvPr>
          <p:cNvSpPr>
            <a:spLocks noChangeArrowheads="1"/>
          </p:cNvSpPr>
          <p:nvPr/>
        </p:nvSpPr>
        <p:spPr bwMode="auto">
          <a:xfrm>
            <a:off x="323850" y="1184275"/>
            <a:ext cx="616585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50000"/>
              </a:spcBef>
              <a:buFontTx/>
              <a:buNone/>
            </a:pPr>
            <a:r>
              <a:rPr lang="ja-JP" altLang="en-US" sz="1200" b="1">
                <a:solidFill>
                  <a:schemeClr val="bg1"/>
                </a:solidFill>
              </a:rPr>
              <a:t>イベントが終了したら、下記に漏れなく記入し、事務局まで </a:t>
            </a:r>
            <a:r>
              <a:rPr lang="en-US" altLang="ja-JP" sz="1200" b="1">
                <a:solidFill>
                  <a:schemeClr val="bg1"/>
                </a:solidFill>
              </a:rPr>
              <a:t>【</a:t>
            </a:r>
            <a:r>
              <a:rPr lang="ja-JP" altLang="en-US" sz="1200" b="1">
                <a:solidFill>
                  <a:schemeClr val="bg1"/>
                </a:solidFill>
              </a:rPr>
              <a:t>報告書</a:t>
            </a:r>
            <a:r>
              <a:rPr lang="en-US" altLang="ja-JP" sz="1200" b="1">
                <a:solidFill>
                  <a:schemeClr val="bg1"/>
                </a:solidFill>
              </a:rPr>
              <a:t>】 </a:t>
            </a:r>
            <a:r>
              <a:rPr lang="ja-JP" altLang="en-US" sz="1200" b="1">
                <a:solidFill>
                  <a:schemeClr val="bg1"/>
                </a:solidFill>
              </a:rPr>
              <a:t>を</a:t>
            </a:r>
            <a:r>
              <a:rPr lang="en-US" altLang="ja-JP" sz="1200" b="1">
                <a:solidFill>
                  <a:schemeClr val="bg1"/>
                </a:solidFill>
              </a:rPr>
              <a:t>FAX</a:t>
            </a:r>
            <a:r>
              <a:rPr lang="ja-JP" altLang="en-US" sz="1200" b="1">
                <a:solidFill>
                  <a:schemeClr val="bg1"/>
                </a:solidFill>
              </a:rPr>
              <a:t>またはメールにてお送りいただき、国連</a:t>
            </a:r>
            <a:r>
              <a:rPr lang="en-US" altLang="ja-JP" sz="1200" b="1">
                <a:solidFill>
                  <a:schemeClr val="bg1"/>
                </a:solidFill>
              </a:rPr>
              <a:t>WFP</a:t>
            </a:r>
            <a:r>
              <a:rPr lang="ja-JP" altLang="en-US" sz="1200" b="1">
                <a:solidFill>
                  <a:schemeClr val="bg1"/>
                </a:solidFill>
              </a:rPr>
              <a:t>へ募金の入金を行ってください。</a:t>
            </a:r>
            <a:endParaRPr lang="en-US" altLang="ja-JP" sz="1200" b="1">
              <a:solidFill>
                <a:schemeClr val="bg1"/>
              </a:solidFill>
            </a:endParaRPr>
          </a:p>
          <a:p>
            <a:pPr eaLnBrk="1" hangingPunct="1">
              <a:spcBef>
                <a:spcPct val="50000"/>
              </a:spcBef>
              <a:buFontTx/>
              <a:buNone/>
            </a:pPr>
            <a:r>
              <a:rPr lang="ja-JP" altLang="en-US" sz="1200" b="1">
                <a:solidFill>
                  <a:schemeClr val="bg1"/>
                </a:solidFill>
              </a:rPr>
              <a:t>なお、ご送付いただいた報告書の内容や写真の全体または一部は、国連</a:t>
            </a:r>
            <a:r>
              <a:rPr lang="en-US" altLang="ja-JP" sz="1200" b="1">
                <a:solidFill>
                  <a:schemeClr val="bg1"/>
                </a:solidFill>
              </a:rPr>
              <a:t>WFP</a:t>
            </a:r>
            <a:r>
              <a:rPr lang="ja-JP" altLang="en-US" sz="1200" b="1">
                <a:solidFill>
                  <a:schemeClr val="bg1"/>
                </a:solidFill>
              </a:rPr>
              <a:t>、または</a:t>
            </a:r>
            <a:r>
              <a:rPr lang="en-US" altLang="ja-JP" sz="1200" b="1">
                <a:solidFill>
                  <a:schemeClr val="bg1"/>
                </a:solidFill>
              </a:rPr>
              <a:t>WFP</a:t>
            </a:r>
            <a:r>
              <a:rPr lang="ja-JP" altLang="en-US" sz="1200" b="1">
                <a:solidFill>
                  <a:schemeClr val="bg1"/>
                </a:solidFill>
              </a:rPr>
              <a:t> ウォーク・ザ・ワールド ウェブサイトで紹介される場合があるほか、次年度以降の告知や報道関係向けの資料として使用される場合があります。あらかじめご承知おきください。</a:t>
            </a:r>
          </a:p>
        </p:txBody>
      </p:sp>
      <p:sp>
        <p:nvSpPr>
          <p:cNvPr id="27654" name="Rectangle 31">
            <a:extLst>
              <a:ext uri="{FF2B5EF4-FFF2-40B4-BE49-F238E27FC236}">
                <a16:creationId xmlns:a16="http://schemas.microsoft.com/office/drawing/2014/main" id="{2CA42212-FC3E-4458-A100-30F274A1D34E}"/>
              </a:ext>
            </a:extLst>
          </p:cNvPr>
          <p:cNvSpPr>
            <a:spLocks noChangeArrowheads="1"/>
          </p:cNvSpPr>
          <p:nvPr/>
        </p:nvSpPr>
        <p:spPr bwMode="auto">
          <a:xfrm>
            <a:off x="277813" y="2659063"/>
            <a:ext cx="6300787" cy="3413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55" name="Text Box 36">
            <a:extLst>
              <a:ext uri="{FF2B5EF4-FFF2-40B4-BE49-F238E27FC236}">
                <a16:creationId xmlns:a16="http://schemas.microsoft.com/office/drawing/2014/main" id="{85F783C9-AA13-46E1-9B97-8BDFC42FB459}"/>
              </a:ext>
            </a:extLst>
          </p:cNvPr>
          <p:cNvSpPr txBox="1">
            <a:spLocks noChangeArrowheads="1"/>
          </p:cNvSpPr>
          <p:nvPr/>
        </p:nvSpPr>
        <p:spPr bwMode="auto">
          <a:xfrm>
            <a:off x="279400" y="2741613"/>
            <a:ext cx="11080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イベント名称</a:t>
            </a:r>
          </a:p>
        </p:txBody>
      </p:sp>
      <p:sp>
        <p:nvSpPr>
          <p:cNvPr id="27656" name="Text Box 37">
            <a:extLst>
              <a:ext uri="{FF2B5EF4-FFF2-40B4-BE49-F238E27FC236}">
                <a16:creationId xmlns:a16="http://schemas.microsoft.com/office/drawing/2014/main" id="{CBD4F98F-C9D4-45F3-89C6-034DA6380B31}"/>
              </a:ext>
            </a:extLst>
          </p:cNvPr>
          <p:cNvSpPr txBox="1">
            <a:spLocks noChangeArrowheads="1"/>
          </p:cNvSpPr>
          <p:nvPr/>
        </p:nvSpPr>
        <p:spPr bwMode="auto">
          <a:xfrm>
            <a:off x="282575" y="3062288"/>
            <a:ext cx="641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主催者</a:t>
            </a:r>
          </a:p>
        </p:txBody>
      </p:sp>
      <p:sp>
        <p:nvSpPr>
          <p:cNvPr id="27657" name="Line 38">
            <a:extLst>
              <a:ext uri="{FF2B5EF4-FFF2-40B4-BE49-F238E27FC236}">
                <a16:creationId xmlns:a16="http://schemas.microsoft.com/office/drawing/2014/main" id="{369F132A-9164-40E3-A53A-43F69E79D082}"/>
              </a:ext>
            </a:extLst>
          </p:cNvPr>
          <p:cNvSpPr>
            <a:spLocks noChangeShapeType="1"/>
          </p:cNvSpPr>
          <p:nvPr/>
        </p:nvSpPr>
        <p:spPr bwMode="auto">
          <a:xfrm>
            <a:off x="1538288" y="2659062"/>
            <a:ext cx="0" cy="55758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58" name="Text Box 40">
            <a:extLst>
              <a:ext uri="{FF2B5EF4-FFF2-40B4-BE49-F238E27FC236}">
                <a16:creationId xmlns:a16="http://schemas.microsoft.com/office/drawing/2014/main" id="{E5E835C5-FCEF-4779-AD2B-79CED6443182}"/>
              </a:ext>
            </a:extLst>
          </p:cNvPr>
          <p:cNvSpPr txBox="1">
            <a:spLocks noChangeArrowheads="1"/>
          </p:cNvSpPr>
          <p:nvPr/>
        </p:nvSpPr>
        <p:spPr bwMode="auto">
          <a:xfrm>
            <a:off x="284163" y="3422650"/>
            <a:ext cx="7937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開催日時</a:t>
            </a:r>
          </a:p>
        </p:txBody>
      </p:sp>
      <p:sp>
        <p:nvSpPr>
          <p:cNvPr id="27659" name="Text Box 42">
            <a:extLst>
              <a:ext uri="{FF2B5EF4-FFF2-40B4-BE49-F238E27FC236}">
                <a16:creationId xmlns:a16="http://schemas.microsoft.com/office/drawing/2014/main" id="{BD079DED-D79A-4BBB-93C2-BAA55C022898}"/>
              </a:ext>
            </a:extLst>
          </p:cNvPr>
          <p:cNvSpPr txBox="1">
            <a:spLocks noChangeArrowheads="1"/>
          </p:cNvSpPr>
          <p:nvPr/>
        </p:nvSpPr>
        <p:spPr bwMode="auto">
          <a:xfrm>
            <a:off x="284163" y="3738563"/>
            <a:ext cx="793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開催場所</a:t>
            </a:r>
          </a:p>
        </p:txBody>
      </p:sp>
      <p:sp>
        <p:nvSpPr>
          <p:cNvPr id="27660" name="Text Box 43">
            <a:extLst>
              <a:ext uri="{FF2B5EF4-FFF2-40B4-BE49-F238E27FC236}">
                <a16:creationId xmlns:a16="http://schemas.microsoft.com/office/drawing/2014/main" id="{A17F84C3-D321-4500-92B3-506C397E3447}"/>
              </a:ext>
            </a:extLst>
          </p:cNvPr>
          <p:cNvSpPr txBox="1">
            <a:spLocks noChangeArrowheads="1"/>
          </p:cNvSpPr>
          <p:nvPr/>
        </p:nvSpPr>
        <p:spPr bwMode="auto">
          <a:xfrm>
            <a:off x="284163" y="4092575"/>
            <a:ext cx="7937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参加者数</a:t>
            </a:r>
          </a:p>
        </p:txBody>
      </p:sp>
      <p:sp>
        <p:nvSpPr>
          <p:cNvPr id="27661" name="Text Box 44">
            <a:extLst>
              <a:ext uri="{FF2B5EF4-FFF2-40B4-BE49-F238E27FC236}">
                <a16:creationId xmlns:a16="http://schemas.microsoft.com/office/drawing/2014/main" id="{A9C96054-8901-4EA5-BBD4-A20335C0B426}"/>
              </a:ext>
            </a:extLst>
          </p:cNvPr>
          <p:cNvSpPr txBox="1">
            <a:spLocks noChangeArrowheads="1"/>
          </p:cNvSpPr>
          <p:nvPr/>
        </p:nvSpPr>
        <p:spPr bwMode="auto">
          <a:xfrm>
            <a:off x="2933700" y="4067175"/>
            <a:ext cx="3365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名</a:t>
            </a:r>
          </a:p>
        </p:txBody>
      </p:sp>
      <p:sp>
        <p:nvSpPr>
          <p:cNvPr id="27662" name="Rectangle 45">
            <a:extLst>
              <a:ext uri="{FF2B5EF4-FFF2-40B4-BE49-F238E27FC236}">
                <a16:creationId xmlns:a16="http://schemas.microsoft.com/office/drawing/2014/main" id="{3A62D835-5731-4347-85AB-4E9C1675C214}"/>
              </a:ext>
            </a:extLst>
          </p:cNvPr>
          <p:cNvSpPr>
            <a:spLocks noChangeArrowheads="1"/>
          </p:cNvSpPr>
          <p:nvPr/>
        </p:nvSpPr>
        <p:spPr bwMode="auto">
          <a:xfrm>
            <a:off x="277813" y="4368800"/>
            <a:ext cx="6300787" cy="5857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63" name="Text Box 46">
            <a:extLst>
              <a:ext uri="{FF2B5EF4-FFF2-40B4-BE49-F238E27FC236}">
                <a16:creationId xmlns:a16="http://schemas.microsoft.com/office/drawing/2014/main" id="{5E95C9A8-EDE2-4484-B891-27412266D881}"/>
              </a:ext>
            </a:extLst>
          </p:cNvPr>
          <p:cNvSpPr txBox="1">
            <a:spLocks noChangeArrowheads="1"/>
          </p:cNvSpPr>
          <p:nvPr/>
        </p:nvSpPr>
        <p:spPr bwMode="auto">
          <a:xfrm>
            <a:off x="284163" y="4546600"/>
            <a:ext cx="1262062"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参加費・募金額</a:t>
            </a:r>
          </a:p>
        </p:txBody>
      </p:sp>
      <p:sp>
        <p:nvSpPr>
          <p:cNvPr id="27664" name="Text Box 47">
            <a:extLst>
              <a:ext uri="{FF2B5EF4-FFF2-40B4-BE49-F238E27FC236}">
                <a16:creationId xmlns:a16="http://schemas.microsoft.com/office/drawing/2014/main" id="{6161DC60-716A-4207-89CA-56DBFDB3429A}"/>
              </a:ext>
            </a:extLst>
          </p:cNvPr>
          <p:cNvSpPr txBox="1">
            <a:spLocks noChangeArrowheads="1"/>
          </p:cNvSpPr>
          <p:nvPr/>
        </p:nvSpPr>
        <p:spPr bwMode="auto">
          <a:xfrm>
            <a:off x="1574800" y="4419600"/>
            <a:ext cx="495458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一　般	　名　　　　　　円  （うち募金額	　　　　　円）</a:t>
            </a:r>
          </a:p>
        </p:txBody>
      </p:sp>
      <p:sp>
        <p:nvSpPr>
          <p:cNvPr id="27665" name="Text Box 48">
            <a:extLst>
              <a:ext uri="{FF2B5EF4-FFF2-40B4-BE49-F238E27FC236}">
                <a16:creationId xmlns:a16="http://schemas.microsoft.com/office/drawing/2014/main" id="{4CECAE04-50A7-4D7F-B31C-DCF8D22CE8E4}"/>
              </a:ext>
            </a:extLst>
          </p:cNvPr>
          <p:cNvSpPr txBox="1">
            <a:spLocks noChangeArrowheads="1"/>
          </p:cNvSpPr>
          <p:nvPr/>
        </p:nvSpPr>
        <p:spPr bwMode="auto">
          <a:xfrm>
            <a:off x="1582738" y="4676775"/>
            <a:ext cx="4954587"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小学生	　名	　　円  （うち募金額	　　　　　円）</a:t>
            </a:r>
          </a:p>
        </p:txBody>
      </p:sp>
      <p:sp>
        <p:nvSpPr>
          <p:cNvPr id="27666" name="Rectangle 51">
            <a:extLst>
              <a:ext uri="{FF2B5EF4-FFF2-40B4-BE49-F238E27FC236}">
                <a16:creationId xmlns:a16="http://schemas.microsoft.com/office/drawing/2014/main" id="{1E1EE199-7A48-4E30-90D8-217D85875D07}"/>
              </a:ext>
            </a:extLst>
          </p:cNvPr>
          <p:cNvSpPr>
            <a:spLocks noChangeArrowheads="1"/>
          </p:cNvSpPr>
          <p:nvPr/>
        </p:nvSpPr>
        <p:spPr bwMode="auto">
          <a:xfrm>
            <a:off x="277813" y="3351213"/>
            <a:ext cx="6300787" cy="3413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67" name="Text Box 62">
            <a:extLst>
              <a:ext uri="{FF2B5EF4-FFF2-40B4-BE49-F238E27FC236}">
                <a16:creationId xmlns:a16="http://schemas.microsoft.com/office/drawing/2014/main" id="{5559319F-B8EA-444D-B2F9-2FF19715FC22}"/>
              </a:ext>
            </a:extLst>
          </p:cNvPr>
          <p:cNvSpPr txBox="1">
            <a:spLocks noChangeArrowheads="1"/>
          </p:cNvSpPr>
          <p:nvPr/>
        </p:nvSpPr>
        <p:spPr bwMode="auto">
          <a:xfrm>
            <a:off x="3473450" y="4111625"/>
            <a:ext cx="4889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天候</a:t>
            </a:r>
          </a:p>
        </p:txBody>
      </p:sp>
      <p:sp>
        <p:nvSpPr>
          <p:cNvPr id="27668" name="Rectangle 65">
            <a:extLst>
              <a:ext uri="{FF2B5EF4-FFF2-40B4-BE49-F238E27FC236}">
                <a16:creationId xmlns:a16="http://schemas.microsoft.com/office/drawing/2014/main" id="{8A0A0920-2CB8-4B81-9C2E-97FB12C9E8A6}"/>
              </a:ext>
            </a:extLst>
          </p:cNvPr>
          <p:cNvSpPr>
            <a:spLocks noChangeArrowheads="1"/>
          </p:cNvSpPr>
          <p:nvPr/>
        </p:nvSpPr>
        <p:spPr bwMode="auto">
          <a:xfrm>
            <a:off x="277813" y="5675313"/>
            <a:ext cx="6300787" cy="9890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69" name="Text Box 66">
            <a:extLst>
              <a:ext uri="{FF2B5EF4-FFF2-40B4-BE49-F238E27FC236}">
                <a16:creationId xmlns:a16="http://schemas.microsoft.com/office/drawing/2014/main" id="{FFEB9D9D-3461-4195-9125-611BEC59A750}"/>
              </a:ext>
            </a:extLst>
          </p:cNvPr>
          <p:cNvSpPr txBox="1">
            <a:spLocks noChangeArrowheads="1"/>
          </p:cNvSpPr>
          <p:nvPr/>
        </p:nvSpPr>
        <p:spPr bwMode="auto">
          <a:xfrm>
            <a:off x="284163" y="6162675"/>
            <a:ext cx="10985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領収書送付先</a:t>
            </a:r>
          </a:p>
        </p:txBody>
      </p:sp>
      <p:sp>
        <p:nvSpPr>
          <p:cNvPr id="27670" name="Text Box 69">
            <a:extLst>
              <a:ext uri="{FF2B5EF4-FFF2-40B4-BE49-F238E27FC236}">
                <a16:creationId xmlns:a16="http://schemas.microsoft.com/office/drawing/2014/main" id="{8CB14A6F-D4EB-4B15-B459-74A548A8F33A}"/>
              </a:ext>
            </a:extLst>
          </p:cNvPr>
          <p:cNvSpPr txBox="1">
            <a:spLocks noChangeArrowheads="1"/>
          </p:cNvSpPr>
          <p:nvPr/>
        </p:nvSpPr>
        <p:spPr bwMode="auto">
          <a:xfrm>
            <a:off x="1543050" y="5705475"/>
            <a:ext cx="341630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en-US" altLang="ja-JP" sz="1200"/>
              <a:t>〒</a:t>
            </a:r>
            <a:r>
              <a:rPr lang="ja-JP" altLang="en-US" sz="1200"/>
              <a:t>　　　　ー</a:t>
            </a:r>
          </a:p>
          <a:p>
            <a:pPr eaLnBrk="1" hangingPunct="1">
              <a:spcBef>
                <a:spcPct val="0"/>
              </a:spcBef>
              <a:buFontTx/>
              <a:buNone/>
            </a:pPr>
            <a:endParaRPr lang="ja-JP" altLang="en-US" sz="1200"/>
          </a:p>
          <a:p>
            <a:pPr eaLnBrk="1" hangingPunct="1">
              <a:spcBef>
                <a:spcPct val="0"/>
              </a:spcBef>
              <a:buFontTx/>
              <a:buNone/>
            </a:pPr>
            <a:endParaRPr lang="ja-JP" altLang="en-US" sz="1200"/>
          </a:p>
          <a:p>
            <a:pPr eaLnBrk="1" hangingPunct="1">
              <a:spcBef>
                <a:spcPct val="0"/>
              </a:spcBef>
              <a:buFontTx/>
              <a:buNone/>
            </a:pPr>
            <a:r>
              <a:rPr lang="ja-JP" altLang="en-US" sz="800"/>
              <a:t>　</a:t>
            </a:r>
          </a:p>
          <a:p>
            <a:pPr eaLnBrk="1" hangingPunct="1">
              <a:spcBef>
                <a:spcPct val="0"/>
              </a:spcBef>
              <a:buFontTx/>
              <a:buNone/>
            </a:pPr>
            <a:r>
              <a:rPr lang="ja-JP" altLang="en-US" sz="1200"/>
              <a:t>担当者：　　　　　　　　　　　　電話番号：</a:t>
            </a:r>
            <a:endParaRPr lang="ja-JP" altLang="en-US" sz="1200" u="sng"/>
          </a:p>
        </p:txBody>
      </p:sp>
      <p:sp>
        <p:nvSpPr>
          <p:cNvPr id="27671" name="Rectangle 73">
            <a:extLst>
              <a:ext uri="{FF2B5EF4-FFF2-40B4-BE49-F238E27FC236}">
                <a16:creationId xmlns:a16="http://schemas.microsoft.com/office/drawing/2014/main" id="{4954F2AA-1ADF-4119-8001-E953B8DA41FB}"/>
              </a:ext>
            </a:extLst>
          </p:cNvPr>
          <p:cNvSpPr>
            <a:spLocks noChangeArrowheads="1"/>
          </p:cNvSpPr>
          <p:nvPr/>
        </p:nvSpPr>
        <p:spPr bwMode="auto">
          <a:xfrm>
            <a:off x="277813" y="6664325"/>
            <a:ext cx="6300787" cy="630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72" name="Text Box 74">
            <a:extLst>
              <a:ext uri="{FF2B5EF4-FFF2-40B4-BE49-F238E27FC236}">
                <a16:creationId xmlns:a16="http://schemas.microsoft.com/office/drawing/2014/main" id="{D985B972-EAAC-4A25-90E2-6D48853B764D}"/>
              </a:ext>
            </a:extLst>
          </p:cNvPr>
          <p:cNvSpPr txBox="1">
            <a:spLocks noChangeArrowheads="1"/>
          </p:cNvSpPr>
          <p:nvPr/>
        </p:nvSpPr>
        <p:spPr bwMode="auto">
          <a:xfrm>
            <a:off x="284163" y="6786563"/>
            <a:ext cx="126206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ご意見・ご感想</a:t>
            </a:r>
          </a:p>
          <a:p>
            <a:pPr eaLnBrk="1" hangingPunct="1">
              <a:spcBef>
                <a:spcPct val="0"/>
              </a:spcBef>
              <a:buFontTx/>
              <a:buNone/>
            </a:pPr>
            <a:r>
              <a:rPr lang="ja-JP" altLang="en-US" sz="1200"/>
              <a:t>ご提案　など</a:t>
            </a:r>
          </a:p>
        </p:txBody>
      </p:sp>
      <p:sp>
        <p:nvSpPr>
          <p:cNvPr id="27673" name="Text Box 75">
            <a:extLst>
              <a:ext uri="{FF2B5EF4-FFF2-40B4-BE49-F238E27FC236}">
                <a16:creationId xmlns:a16="http://schemas.microsoft.com/office/drawing/2014/main" id="{4F40C175-EBB6-42A4-87B9-89AF697D9069}"/>
              </a:ext>
            </a:extLst>
          </p:cNvPr>
          <p:cNvSpPr txBox="1">
            <a:spLocks noChangeArrowheads="1"/>
          </p:cNvSpPr>
          <p:nvPr/>
        </p:nvSpPr>
        <p:spPr bwMode="auto">
          <a:xfrm>
            <a:off x="284163" y="7334845"/>
            <a:ext cx="793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写真送付</a:t>
            </a:r>
          </a:p>
        </p:txBody>
      </p:sp>
      <p:sp>
        <p:nvSpPr>
          <p:cNvPr id="27674" name="Text Box 76">
            <a:extLst>
              <a:ext uri="{FF2B5EF4-FFF2-40B4-BE49-F238E27FC236}">
                <a16:creationId xmlns:a16="http://schemas.microsoft.com/office/drawing/2014/main" id="{B096970C-B9EC-4A5E-A3A7-27AC0D67030C}"/>
              </a:ext>
            </a:extLst>
          </p:cNvPr>
          <p:cNvSpPr txBox="1">
            <a:spLocks noChangeArrowheads="1"/>
          </p:cNvSpPr>
          <p:nvPr/>
        </p:nvSpPr>
        <p:spPr bwMode="auto">
          <a:xfrm>
            <a:off x="1552575" y="7359650"/>
            <a:ext cx="4929188"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000"/>
              <a:t>スタート会場　・　受付　・　スタート時　・　募金ブース　・　ウォーキング中</a:t>
            </a:r>
          </a:p>
        </p:txBody>
      </p:sp>
      <p:sp>
        <p:nvSpPr>
          <p:cNvPr id="27675" name="Text Box 78">
            <a:extLst>
              <a:ext uri="{FF2B5EF4-FFF2-40B4-BE49-F238E27FC236}">
                <a16:creationId xmlns:a16="http://schemas.microsoft.com/office/drawing/2014/main" id="{4144C102-0ACF-4022-A46C-1141C33254C2}"/>
              </a:ext>
            </a:extLst>
          </p:cNvPr>
          <p:cNvSpPr txBox="1">
            <a:spLocks noChangeArrowheads="1"/>
          </p:cNvSpPr>
          <p:nvPr/>
        </p:nvSpPr>
        <p:spPr bwMode="auto">
          <a:xfrm>
            <a:off x="1565275" y="7586663"/>
            <a:ext cx="5059363"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000"/>
              <a:t>ゴール　・　集合写真　・　その他 （　　　　　　　　　　　　　　　　　　　  ）</a:t>
            </a:r>
          </a:p>
        </p:txBody>
      </p:sp>
      <p:sp>
        <p:nvSpPr>
          <p:cNvPr id="27676" name="Rectangle 79">
            <a:extLst>
              <a:ext uri="{FF2B5EF4-FFF2-40B4-BE49-F238E27FC236}">
                <a16:creationId xmlns:a16="http://schemas.microsoft.com/office/drawing/2014/main" id="{56DD7459-2898-4BA1-8DBD-E289805FF09E}"/>
              </a:ext>
            </a:extLst>
          </p:cNvPr>
          <p:cNvSpPr>
            <a:spLocks noChangeArrowheads="1"/>
          </p:cNvSpPr>
          <p:nvPr/>
        </p:nvSpPr>
        <p:spPr bwMode="auto">
          <a:xfrm>
            <a:off x="277813" y="7294564"/>
            <a:ext cx="6300787" cy="52989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77" name="Text Box 80">
            <a:extLst>
              <a:ext uri="{FF2B5EF4-FFF2-40B4-BE49-F238E27FC236}">
                <a16:creationId xmlns:a16="http://schemas.microsoft.com/office/drawing/2014/main" id="{99CB2EE4-FD19-43F6-87B3-9CF033C97CA2}"/>
              </a:ext>
            </a:extLst>
          </p:cNvPr>
          <p:cNvSpPr txBox="1">
            <a:spLocks noChangeArrowheads="1"/>
          </p:cNvSpPr>
          <p:nvPr/>
        </p:nvSpPr>
        <p:spPr bwMode="auto">
          <a:xfrm>
            <a:off x="284163" y="7525345"/>
            <a:ext cx="135096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700" dirty="0"/>
              <a:t>下記メールアドレスへ、</a:t>
            </a:r>
            <a:br>
              <a:rPr lang="en-US" altLang="ja-JP" sz="700" dirty="0"/>
            </a:br>
            <a:r>
              <a:rPr lang="ja-JP" altLang="en-US" sz="700" dirty="0"/>
              <a:t>右記の写真を送付ください。</a:t>
            </a:r>
          </a:p>
        </p:txBody>
      </p:sp>
      <p:sp>
        <p:nvSpPr>
          <p:cNvPr id="27678" name="Line 81">
            <a:extLst>
              <a:ext uri="{FF2B5EF4-FFF2-40B4-BE49-F238E27FC236}">
                <a16:creationId xmlns:a16="http://schemas.microsoft.com/office/drawing/2014/main" id="{EF6C856C-CE91-4862-AEE3-4EF1299D0253}"/>
              </a:ext>
            </a:extLst>
          </p:cNvPr>
          <p:cNvSpPr>
            <a:spLocks noChangeShapeType="1"/>
          </p:cNvSpPr>
          <p:nvPr/>
        </p:nvSpPr>
        <p:spPr bwMode="auto">
          <a:xfrm>
            <a:off x="6578600" y="2840038"/>
            <a:ext cx="0" cy="29702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9" name="Line 82">
            <a:extLst>
              <a:ext uri="{FF2B5EF4-FFF2-40B4-BE49-F238E27FC236}">
                <a16:creationId xmlns:a16="http://schemas.microsoft.com/office/drawing/2014/main" id="{EA848401-4E8B-4BE0-BBA6-0E5C0276A1FD}"/>
              </a:ext>
            </a:extLst>
          </p:cNvPr>
          <p:cNvSpPr>
            <a:spLocks noChangeShapeType="1"/>
          </p:cNvSpPr>
          <p:nvPr/>
        </p:nvSpPr>
        <p:spPr bwMode="auto">
          <a:xfrm>
            <a:off x="277813" y="2884488"/>
            <a:ext cx="0" cy="28352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0" name="Text Box 39">
            <a:extLst>
              <a:ext uri="{FF2B5EF4-FFF2-40B4-BE49-F238E27FC236}">
                <a16:creationId xmlns:a16="http://schemas.microsoft.com/office/drawing/2014/main" id="{A35EDEC0-1944-4E79-B2BA-7B8EF18477AA}"/>
              </a:ext>
            </a:extLst>
          </p:cNvPr>
          <p:cNvSpPr txBox="1">
            <a:spLocks noChangeArrowheads="1"/>
          </p:cNvSpPr>
          <p:nvPr/>
        </p:nvSpPr>
        <p:spPr bwMode="auto">
          <a:xfrm>
            <a:off x="282575" y="5037138"/>
            <a:ext cx="3160713"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募金合計</a:t>
            </a:r>
            <a:r>
              <a:rPr lang="ja-JP" altLang="en-US" sz="600"/>
              <a:t>（振込）</a:t>
            </a:r>
            <a:r>
              <a:rPr lang="ja-JP" altLang="en-US" sz="1200"/>
              <a:t>額　　　　　　　　　　　 円</a:t>
            </a:r>
          </a:p>
        </p:txBody>
      </p:sp>
      <p:sp>
        <p:nvSpPr>
          <p:cNvPr id="27681" name="Text Box 83">
            <a:extLst>
              <a:ext uri="{FF2B5EF4-FFF2-40B4-BE49-F238E27FC236}">
                <a16:creationId xmlns:a16="http://schemas.microsoft.com/office/drawing/2014/main" id="{357829F0-0E65-432A-A5D2-056EBCD07357}"/>
              </a:ext>
            </a:extLst>
          </p:cNvPr>
          <p:cNvSpPr txBox="1">
            <a:spLocks noChangeArrowheads="1"/>
          </p:cNvSpPr>
          <p:nvPr/>
        </p:nvSpPr>
        <p:spPr bwMode="auto">
          <a:xfrm>
            <a:off x="3473450" y="5035550"/>
            <a:ext cx="954088"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振込予定日</a:t>
            </a:r>
          </a:p>
        </p:txBody>
      </p:sp>
      <p:sp>
        <p:nvSpPr>
          <p:cNvPr id="27682" name="Line 84">
            <a:extLst>
              <a:ext uri="{FF2B5EF4-FFF2-40B4-BE49-F238E27FC236}">
                <a16:creationId xmlns:a16="http://schemas.microsoft.com/office/drawing/2014/main" id="{3CDAA1E6-C478-4363-B629-9DE19E77E921}"/>
              </a:ext>
            </a:extLst>
          </p:cNvPr>
          <p:cNvSpPr>
            <a:spLocks noChangeShapeType="1"/>
          </p:cNvSpPr>
          <p:nvPr/>
        </p:nvSpPr>
        <p:spPr bwMode="auto">
          <a:xfrm>
            <a:off x="3473450" y="4956175"/>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3" name="Line 85">
            <a:extLst>
              <a:ext uri="{FF2B5EF4-FFF2-40B4-BE49-F238E27FC236}">
                <a16:creationId xmlns:a16="http://schemas.microsoft.com/office/drawing/2014/main" id="{6ABDE001-E220-4C5B-BB5E-C6F29A8E75F4}"/>
              </a:ext>
            </a:extLst>
          </p:cNvPr>
          <p:cNvSpPr>
            <a:spLocks noChangeShapeType="1"/>
          </p:cNvSpPr>
          <p:nvPr/>
        </p:nvSpPr>
        <p:spPr bwMode="auto">
          <a:xfrm>
            <a:off x="4733925" y="4956175"/>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4" name="Text Box 86">
            <a:extLst>
              <a:ext uri="{FF2B5EF4-FFF2-40B4-BE49-F238E27FC236}">
                <a16:creationId xmlns:a16="http://schemas.microsoft.com/office/drawing/2014/main" id="{D145B320-3967-4BE7-BED4-7C7C0BF1E05D}"/>
              </a:ext>
            </a:extLst>
          </p:cNvPr>
          <p:cNvSpPr txBox="1">
            <a:spLocks noChangeArrowheads="1"/>
          </p:cNvSpPr>
          <p:nvPr/>
        </p:nvSpPr>
        <p:spPr bwMode="auto">
          <a:xfrm>
            <a:off x="4824413" y="5037138"/>
            <a:ext cx="17240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　　　　月　　　　日</a:t>
            </a:r>
          </a:p>
        </p:txBody>
      </p:sp>
      <p:sp>
        <p:nvSpPr>
          <p:cNvPr id="27685" name="AutoShape 89">
            <a:extLst>
              <a:ext uri="{FF2B5EF4-FFF2-40B4-BE49-F238E27FC236}">
                <a16:creationId xmlns:a16="http://schemas.microsoft.com/office/drawing/2014/main" id="{68DE05DC-83D8-488F-A34E-2CE0C71F840F}"/>
              </a:ext>
            </a:extLst>
          </p:cNvPr>
          <p:cNvSpPr>
            <a:spLocks noChangeArrowheads="1"/>
          </p:cNvSpPr>
          <p:nvPr/>
        </p:nvSpPr>
        <p:spPr bwMode="auto">
          <a:xfrm>
            <a:off x="279400" y="8283575"/>
            <a:ext cx="6345238" cy="1395412"/>
          </a:xfrm>
          <a:prstGeom prst="roundRect">
            <a:avLst>
              <a:gd name="adj" fmla="val 16667"/>
            </a:avLst>
          </a:prstGeom>
          <a:noFill/>
          <a:ln w="9525">
            <a:solidFill>
              <a:srgbClr val="06589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86" name="Line 92">
            <a:extLst>
              <a:ext uri="{FF2B5EF4-FFF2-40B4-BE49-F238E27FC236}">
                <a16:creationId xmlns:a16="http://schemas.microsoft.com/office/drawing/2014/main" id="{B0D5480E-8579-4D4A-BD7E-A56EFA749484}"/>
              </a:ext>
            </a:extLst>
          </p:cNvPr>
          <p:cNvSpPr>
            <a:spLocks noChangeShapeType="1"/>
          </p:cNvSpPr>
          <p:nvPr/>
        </p:nvSpPr>
        <p:spPr bwMode="auto">
          <a:xfrm>
            <a:off x="3473450" y="401161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7" name="Line 93">
            <a:extLst>
              <a:ext uri="{FF2B5EF4-FFF2-40B4-BE49-F238E27FC236}">
                <a16:creationId xmlns:a16="http://schemas.microsoft.com/office/drawing/2014/main" id="{5CD200F8-6B62-4CEF-93E0-A577F9B127A7}"/>
              </a:ext>
            </a:extLst>
          </p:cNvPr>
          <p:cNvSpPr>
            <a:spLocks noChangeShapeType="1"/>
          </p:cNvSpPr>
          <p:nvPr/>
        </p:nvSpPr>
        <p:spPr bwMode="auto">
          <a:xfrm>
            <a:off x="4733925" y="401161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8" name="Line 94">
            <a:extLst>
              <a:ext uri="{FF2B5EF4-FFF2-40B4-BE49-F238E27FC236}">
                <a16:creationId xmlns:a16="http://schemas.microsoft.com/office/drawing/2014/main" id="{20E81CBC-6C55-43AD-B100-A2E9F65FBBF0}"/>
              </a:ext>
            </a:extLst>
          </p:cNvPr>
          <p:cNvSpPr>
            <a:spLocks noChangeShapeType="1"/>
          </p:cNvSpPr>
          <p:nvPr/>
        </p:nvSpPr>
        <p:spPr bwMode="auto">
          <a:xfrm>
            <a:off x="279400" y="4010025"/>
            <a:ext cx="629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89" name="Text Box 97">
            <a:extLst>
              <a:ext uri="{FF2B5EF4-FFF2-40B4-BE49-F238E27FC236}">
                <a16:creationId xmlns:a16="http://schemas.microsoft.com/office/drawing/2014/main" id="{8D0EC7FC-AC4C-43C4-83F1-74C138B7382D}"/>
              </a:ext>
            </a:extLst>
          </p:cNvPr>
          <p:cNvSpPr txBox="1">
            <a:spLocks noChangeArrowheads="1"/>
          </p:cNvSpPr>
          <p:nvPr/>
        </p:nvSpPr>
        <p:spPr bwMode="auto">
          <a:xfrm>
            <a:off x="284163" y="5411788"/>
            <a:ext cx="8001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200"/>
              <a:t>振込み先</a:t>
            </a:r>
          </a:p>
        </p:txBody>
      </p:sp>
      <p:sp>
        <p:nvSpPr>
          <p:cNvPr id="27690" name="Text Box 98">
            <a:extLst>
              <a:ext uri="{FF2B5EF4-FFF2-40B4-BE49-F238E27FC236}">
                <a16:creationId xmlns:a16="http://schemas.microsoft.com/office/drawing/2014/main" id="{31D8CAD6-CB52-4D5B-9994-2923450E35B1}"/>
              </a:ext>
            </a:extLst>
          </p:cNvPr>
          <p:cNvSpPr txBox="1">
            <a:spLocks noChangeArrowheads="1"/>
          </p:cNvSpPr>
          <p:nvPr/>
        </p:nvSpPr>
        <p:spPr bwMode="auto">
          <a:xfrm>
            <a:off x="3424238" y="5411788"/>
            <a:ext cx="3109912"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1100"/>
              <a:t>三井住友銀行・三菱東京</a:t>
            </a:r>
            <a:r>
              <a:rPr lang="en-US" altLang="ja-JP" sz="1100"/>
              <a:t>UFJ</a:t>
            </a:r>
            <a:r>
              <a:rPr lang="ja-JP" altLang="en-US" sz="1100"/>
              <a:t>銀行・みずほ銀行</a:t>
            </a:r>
          </a:p>
        </p:txBody>
      </p:sp>
      <p:sp>
        <p:nvSpPr>
          <p:cNvPr id="27691" name="Line 102">
            <a:extLst>
              <a:ext uri="{FF2B5EF4-FFF2-40B4-BE49-F238E27FC236}">
                <a16:creationId xmlns:a16="http://schemas.microsoft.com/office/drawing/2014/main" id="{C72A27A8-2C81-432F-9AF2-CD8F423A5F93}"/>
              </a:ext>
            </a:extLst>
          </p:cNvPr>
          <p:cNvSpPr>
            <a:spLocks noChangeShapeType="1"/>
          </p:cNvSpPr>
          <p:nvPr/>
        </p:nvSpPr>
        <p:spPr bwMode="auto">
          <a:xfrm>
            <a:off x="279400" y="5314950"/>
            <a:ext cx="629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92" name="Text Box 103">
            <a:extLst>
              <a:ext uri="{FF2B5EF4-FFF2-40B4-BE49-F238E27FC236}">
                <a16:creationId xmlns:a16="http://schemas.microsoft.com/office/drawing/2014/main" id="{29D29DDF-D2B2-407B-9326-1F28713F77E5}"/>
              </a:ext>
            </a:extLst>
          </p:cNvPr>
          <p:cNvSpPr txBox="1">
            <a:spLocks noChangeArrowheads="1"/>
          </p:cNvSpPr>
          <p:nvPr/>
        </p:nvSpPr>
        <p:spPr bwMode="auto">
          <a:xfrm>
            <a:off x="1538288" y="5395913"/>
            <a:ext cx="19796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700"/>
              <a:t>下記の</a:t>
            </a:r>
            <a:r>
              <a:rPr lang="en-US" altLang="ja-JP" sz="700"/>
              <a:t>3</a:t>
            </a:r>
            <a:r>
              <a:rPr lang="ja-JP" altLang="en-US" sz="700"/>
              <a:t>口座をご確認いただき、お振込み</a:t>
            </a:r>
          </a:p>
          <a:p>
            <a:pPr eaLnBrk="1" hangingPunct="1">
              <a:spcBef>
                <a:spcPct val="0"/>
              </a:spcBef>
              <a:buFontTx/>
              <a:buNone/>
            </a:pPr>
            <a:r>
              <a:rPr lang="ja-JP" altLang="en-US" sz="700"/>
              <a:t>される銀行名を選択し○をつけてください。</a:t>
            </a:r>
          </a:p>
        </p:txBody>
      </p:sp>
      <p:sp>
        <p:nvSpPr>
          <p:cNvPr id="27693" name="Text Box 105">
            <a:extLst>
              <a:ext uri="{FF2B5EF4-FFF2-40B4-BE49-F238E27FC236}">
                <a16:creationId xmlns:a16="http://schemas.microsoft.com/office/drawing/2014/main" id="{D320B6CA-1AAC-4853-A8A0-B7744F072C69}"/>
              </a:ext>
            </a:extLst>
          </p:cNvPr>
          <p:cNvSpPr txBox="1">
            <a:spLocks noChangeArrowheads="1"/>
          </p:cNvSpPr>
          <p:nvPr/>
        </p:nvSpPr>
        <p:spPr bwMode="auto">
          <a:xfrm>
            <a:off x="284163" y="7962900"/>
            <a:ext cx="1223962"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900"/>
              <a:t>写真送付先アドレス</a:t>
            </a:r>
          </a:p>
        </p:txBody>
      </p:sp>
      <p:sp>
        <p:nvSpPr>
          <p:cNvPr id="27694" name="Rectangle 106">
            <a:extLst>
              <a:ext uri="{FF2B5EF4-FFF2-40B4-BE49-F238E27FC236}">
                <a16:creationId xmlns:a16="http://schemas.microsoft.com/office/drawing/2014/main" id="{FFC8C4EF-61D5-43F9-ADF1-8A04EFC0F10D}"/>
              </a:ext>
            </a:extLst>
          </p:cNvPr>
          <p:cNvSpPr>
            <a:spLocks noChangeArrowheads="1"/>
          </p:cNvSpPr>
          <p:nvPr/>
        </p:nvSpPr>
        <p:spPr bwMode="auto">
          <a:xfrm>
            <a:off x="277813" y="7824462"/>
            <a:ext cx="6300787" cy="41049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endParaRPr lang="ja-JP" altLang="en-US" sz="1800"/>
          </a:p>
        </p:txBody>
      </p:sp>
      <p:sp>
        <p:nvSpPr>
          <p:cNvPr id="27695" name="Text Box 107">
            <a:extLst>
              <a:ext uri="{FF2B5EF4-FFF2-40B4-BE49-F238E27FC236}">
                <a16:creationId xmlns:a16="http://schemas.microsoft.com/office/drawing/2014/main" id="{EA9D7A5D-C3AA-4158-B2AC-CA93C9121156}"/>
              </a:ext>
            </a:extLst>
          </p:cNvPr>
          <p:cNvSpPr txBox="1">
            <a:spLocks noChangeArrowheads="1"/>
          </p:cNvSpPr>
          <p:nvPr/>
        </p:nvSpPr>
        <p:spPr bwMode="auto">
          <a:xfrm>
            <a:off x="1596568" y="7931750"/>
            <a:ext cx="203158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a:buNone/>
            </a:pPr>
            <a:r>
              <a:rPr lang="en-US" altLang="ja-JP" sz="1200" dirty="0" err="1"/>
              <a:t>owned@walktheworld.jp</a:t>
            </a:r>
            <a:endParaRPr lang="ja-JP" altLang="ja-JP" sz="1200"/>
          </a:p>
        </p:txBody>
      </p:sp>
      <p:sp>
        <p:nvSpPr>
          <p:cNvPr id="27696" name="Text Box 108">
            <a:extLst>
              <a:ext uri="{FF2B5EF4-FFF2-40B4-BE49-F238E27FC236}">
                <a16:creationId xmlns:a16="http://schemas.microsoft.com/office/drawing/2014/main" id="{CFAE523E-5309-48CF-9F3D-9DF1A5FA8E19}"/>
              </a:ext>
            </a:extLst>
          </p:cNvPr>
          <p:cNvSpPr txBox="1">
            <a:spLocks noChangeArrowheads="1"/>
          </p:cNvSpPr>
          <p:nvPr/>
        </p:nvSpPr>
        <p:spPr bwMode="auto">
          <a:xfrm>
            <a:off x="3673101" y="7838255"/>
            <a:ext cx="300755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ja-JP" altLang="en-US" sz="500" dirty="0"/>
              <a:t>各場面の写真は１枚に限る必要はありません。写真の枚数や容量が大きい場合には、</a:t>
            </a:r>
            <a:r>
              <a:rPr lang="en-US" altLang="ja-JP" sz="500" dirty="0"/>
              <a:t>CD-ROM</a:t>
            </a:r>
            <a:r>
              <a:rPr lang="ja-JP" altLang="en-US" sz="500" dirty="0"/>
              <a:t>や</a:t>
            </a:r>
            <a:endParaRPr lang="en-US" altLang="ja-JP" sz="500" dirty="0"/>
          </a:p>
          <a:p>
            <a:pPr eaLnBrk="1" hangingPunct="1">
              <a:spcBef>
                <a:spcPct val="0"/>
              </a:spcBef>
              <a:buFontTx/>
              <a:buNone/>
            </a:pPr>
            <a:r>
              <a:rPr lang="en-US" altLang="ja-JP" sz="500" dirty="0"/>
              <a:t>USB</a:t>
            </a:r>
            <a:r>
              <a:rPr lang="ja-JP" altLang="en-US" sz="500" dirty="0"/>
              <a:t>メモリに写真を収録し事務局まで郵送、または宅ファイル便などのデータ送付サービスを</a:t>
            </a:r>
            <a:endParaRPr lang="en-US" altLang="ja-JP" sz="500" dirty="0"/>
          </a:p>
          <a:p>
            <a:pPr eaLnBrk="1" hangingPunct="1">
              <a:spcBef>
                <a:spcPct val="0"/>
              </a:spcBef>
              <a:buFontTx/>
              <a:buNone/>
            </a:pPr>
            <a:r>
              <a:rPr lang="ja-JP" altLang="en-US" sz="500" dirty="0"/>
              <a:t>ご利用いただき、写真データを送付ください。</a:t>
            </a:r>
            <a:endParaRPr lang="en-US" altLang="ja-JP" sz="500" dirty="0"/>
          </a:p>
          <a:p>
            <a:pPr eaLnBrk="1" hangingPunct="1">
              <a:spcBef>
                <a:spcPct val="0"/>
              </a:spcBef>
              <a:buFontTx/>
              <a:buNone/>
            </a:pPr>
            <a:r>
              <a:rPr lang="en-US" altLang="ja-JP" sz="500" dirty="0"/>
              <a:t>※USB</a:t>
            </a:r>
            <a:r>
              <a:rPr lang="ja-JP" altLang="en-US" sz="500" dirty="0"/>
              <a:t>メモリの場合は、写真データを事務局でコピー次第、ご返却するようさせていただきます。</a:t>
            </a:r>
          </a:p>
        </p:txBody>
      </p:sp>
      <p:sp>
        <p:nvSpPr>
          <p:cNvPr id="27697" name="Text Box 48">
            <a:extLst>
              <a:ext uri="{FF2B5EF4-FFF2-40B4-BE49-F238E27FC236}">
                <a16:creationId xmlns:a16="http://schemas.microsoft.com/office/drawing/2014/main" id="{2A445D21-E254-4CAB-9462-6A8CE191BD01}"/>
              </a:ext>
            </a:extLst>
          </p:cNvPr>
          <p:cNvSpPr txBox="1">
            <a:spLocks noChangeArrowheads="1"/>
          </p:cNvSpPr>
          <p:nvPr/>
        </p:nvSpPr>
        <p:spPr bwMode="auto">
          <a:xfrm>
            <a:off x="1570038" y="3416300"/>
            <a:ext cx="515237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en-US" altLang="ja-JP" sz="1200" dirty="0"/>
              <a:t>20 </a:t>
            </a:r>
            <a:r>
              <a:rPr lang="ja-JP" altLang="en-US" sz="1200" dirty="0"/>
              <a:t>　</a:t>
            </a:r>
            <a:r>
              <a:rPr lang="en-US" altLang="ja-JP" sz="1200" dirty="0"/>
              <a:t>  </a:t>
            </a:r>
            <a:r>
              <a:rPr lang="ja-JP" altLang="en-US" sz="1200" dirty="0"/>
              <a:t>　年　　月　　日（　　曜）開始　　：　　～　終了　　：　　</a:t>
            </a:r>
          </a:p>
        </p:txBody>
      </p:sp>
      <p:sp>
        <p:nvSpPr>
          <p:cNvPr id="27698" name="Text Box 5">
            <a:extLst>
              <a:ext uri="{FF2B5EF4-FFF2-40B4-BE49-F238E27FC236}">
                <a16:creationId xmlns:a16="http://schemas.microsoft.com/office/drawing/2014/main" id="{AC044B3C-D076-4887-A244-9E58C8A41AA5}"/>
              </a:ext>
            </a:extLst>
          </p:cNvPr>
          <p:cNvSpPr txBox="1">
            <a:spLocks noChangeArrowheads="1"/>
          </p:cNvSpPr>
          <p:nvPr/>
        </p:nvSpPr>
        <p:spPr bwMode="auto">
          <a:xfrm>
            <a:off x="214313" y="298450"/>
            <a:ext cx="572293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メイリオ" panose="020B0604030504040204" pitchFamily="50" charset="-128"/>
                <a:ea typeface="メイリオ" panose="020B0604030504040204" pitchFamily="50" charset="-128"/>
              </a:defRPr>
            </a:lvl1pPr>
            <a:lvl2pPr marL="742950" indent="-285750">
              <a:spcBef>
                <a:spcPct val="20000"/>
              </a:spcBef>
              <a:buChar char="–"/>
              <a:defRPr kumimoji="1" sz="2800">
                <a:solidFill>
                  <a:schemeClr val="tx1"/>
                </a:solidFill>
                <a:latin typeface="メイリオ" panose="020B0604030504040204" pitchFamily="50" charset="-128"/>
                <a:ea typeface="メイリオ" panose="020B0604030504040204" pitchFamily="50" charset="-128"/>
              </a:defRPr>
            </a:lvl2pPr>
            <a:lvl3pPr marL="1143000" indent="-228600">
              <a:spcBef>
                <a:spcPct val="20000"/>
              </a:spcBef>
              <a:buChar char="•"/>
              <a:defRPr kumimoji="1" sz="2400">
                <a:solidFill>
                  <a:schemeClr val="tx1"/>
                </a:solidFill>
                <a:latin typeface="メイリオ" panose="020B0604030504040204" pitchFamily="50" charset="-128"/>
                <a:ea typeface="メイリオ" panose="020B0604030504040204" pitchFamily="50" charset="-128"/>
              </a:defRPr>
            </a:lvl3pPr>
            <a:lvl4pPr marL="16002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4pPr>
            <a:lvl5pPr marL="2057400" indent="-228600">
              <a:spcBef>
                <a:spcPct val="20000"/>
              </a:spcBef>
              <a:buChar char="»"/>
              <a:defRPr kumimoji="1" sz="2000">
                <a:solidFill>
                  <a:schemeClr val="tx1"/>
                </a:solidFill>
                <a:latin typeface="メイリオ" panose="020B0604030504040204" pitchFamily="50" charset="-128"/>
                <a:ea typeface="メイリオ" panose="020B0604030504040204" pitchFamily="50" charset="-128"/>
              </a:defRPr>
            </a:lvl5pPr>
            <a:lvl6pPr marL="25146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6pPr>
            <a:lvl7pPr marL="29718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7pPr>
            <a:lvl8pPr marL="34290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8pPr>
            <a:lvl9pPr marL="3886200" indent="-228600" eaLnBrk="0" fontAlgn="base" hangingPunct="0">
              <a:spcBef>
                <a:spcPct val="20000"/>
              </a:spcBef>
              <a:spcAft>
                <a:spcPct val="0"/>
              </a:spcAft>
              <a:buChar char="»"/>
              <a:defRPr kumimoji="1" sz="2000">
                <a:solidFill>
                  <a:schemeClr val="tx1"/>
                </a:solidFill>
                <a:latin typeface="メイリオ" panose="020B0604030504040204" pitchFamily="50" charset="-128"/>
                <a:ea typeface="メイリオ" panose="020B0604030504040204" pitchFamily="50" charset="-128"/>
              </a:defRPr>
            </a:lvl9pPr>
          </a:lstStyle>
          <a:p>
            <a:pPr eaLnBrk="1" hangingPunct="1">
              <a:spcBef>
                <a:spcPct val="0"/>
              </a:spcBef>
              <a:buFontTx/>
              <a:buNone/>
            </a:pPr>
            <a:r>
              <a:rPr lang="en-US" altLang="ja-JP" sz="1800" b="1"/>
              <a:t>[WFP</a:t>
            </a:r>
            <a:r>
              <a:rPr lang="ja-JP" altLang="en-US" sz="1800" b="1"/>
              <a:t> ウォーク・ザ・ワールド </a:t>
            </a:r>
            <a:r>
              <a:rPr lang="en-US" altLang="ja-JP" sz="1800" b="1"/>
              <a:t>in           ]</a:t>
            </a:r>
            <a:r>
              <a:rPr lang="ja-JP" altLang="en-US" sz="1800" b="1"/>
              <a:t> ご報告書</a:t>
            </a:r>
          </a:p>
        </p:txBody>
      </p:sp>
      <p:sp>
        <p:nvSpPr>
          <p:cNvPr id="52" name="正方形/長方形 51">
            <a:extLst>
              <a:ext uri="{FF2B5EF4-FFF2-40B4-BE49-F238E27FC236}">
                <a16:creationId xmlns:a16="http://schemas.microsoft.com/office/drawing/2014/main" id="{04FB7F67-4B46-4BD6-85A8-26575BF4B51E}"/>
              </a:ext>
            </a:extLst>
          </p:cNvPr>
          <p:cNvSpPr/>
          <p:nvPr/>
        </p:nvSpPr>
        <p:spPr>
          <a:xfrm>
            <a:off x="3924300" y="298450"/>
            <a:ext cx="700088" cy="265113"/>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eaLnBrk="1" hangingPunct="1">
              <a:defRPr/>
            </a:pPr>
            <a:endParaRPr lang="ja-JP" altLang="en-US"/>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4A0C8C001DCB84896D4ADCD77DC831F" ma:contentTypeVersion="15" ma:contentTypeDescription="新しいドキュメントを作成します。" ma:contentTypeScope="" ma:versionID="85d9473736c53458502e8ef21c1a00c3">
  <xsd:schema xmlns:xsd="http://www.w3.org/2001/XMLSchema" xmlns:xs="http://www.w3.org/2001/XMLSchema" xmlns:p="http://schemas.microsoft.com/office/2006/metadata/properties" xmlns:ns2="e13ab9d7-3e6b-4784-b546-50f07ce78a15" xmlns:ns3="bc3ed099-aa09-49f1-8d9c-c518c2691473" targetNamespace="http://schemas.microsoft.com/office/2006/metadata/properties" ma:root="true" ma:fieldsID="478a053417b7a75182c8f9b6b5590cbb" ns2:_="" ns3:_="">
    <xsd:import namespace="e13ab9d7-3e6b-4784-b546-50f07ce78a15"/>
    <xsd:import namespace="bc3ed099-aa09-49f1-8d9c-c518c269147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3ab9d7-3e6b-4784-b546-50f07ce78a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30f560ff-bc37-476e-b0f3-5052b815f4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c3ed099-aa09-49f1-8d9c-c518c2691473"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fc3cc9b1-8cdb-4146-9ef5-d2c97361994f}" ma:internalName="TaxCatchAll" ma:showField="CatchAllData" ma:web="bc3ed099-aa09-49f1-8d9c-c518c269147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13ab9d7-3e6b-4784-b546-50f07ce78a15">
      <Terms xmlns="http://schemas.microsoft.com/office/infopath/2007/PartnerControls"/>
    </lcf76f155ced4ddcb4097134ff3c332f>
    <TaxCatchAll xmlns="bc3ed099-aa09-49f1-8d9c-c518c2691473" xsi:nil="true"/>
  </documentManagement>
</p:properties>
</file>

<file path=customXml/itemProps1.xml><?xml version="1.0" encoding="utf-8"?>
<ds:datastoreItem xmlns:ds="http://schemas.openxmlformats.org/officeDocument/2006/customXml" ds:itemID="{6D4E4DFA-B684-4F86-9C42-C582F5B4A19D}"/>
</file>

<file path=customXml/itemProps2.xml><?xml version="1.0" encoding="utf-8"?>
<ds:datastoreItem xmlns:ds="http://schemas.openxmlformats.org/officeDocument/2006/customXml" ds:itemID="{4DFE9052-7EFB-47F7-BC13-81AF74AA36E7}"/>
</file>

<file path=customXml/itemProps3.xml><?xml version="1.0" encoding="utf-8"?>
<ds:datastoreItem xmlns:ds="http://schemas.openxmlformats.org/officeDocument/2006/customXml" ds:itemID="{1C0A2E44-F619-45E9-955F-11722669A682}"/>
</file>

<file path=docProps/app.xml><?xml version="1.0" encoding="utf-8"?>
<Properties xmlns="http://schemas.openxmlformats.org/officeDocument/2006/extended-properties" xmlns:vt="http://schemas.openxmlformats.org/officeDocument/2006/docPropsVTypes">
  <TotalTime>2602</TotalTime>
  <Words>452</Words>
  <Application>Microsoft Office PowerPoint</Application>
  <PresentationFormat>A4 210 x 297 mm</PresentationFormat>
  <Paragraphs>42</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メイリオ</vt:lpstr>
      <vt:lpstr>Arial</vt:lpstr>
      <vt:lpstr>標準デザイン</vt:lpstr>
      <vt:lpstr>PowerPoint プレゼンテーション</vt:lpstr>
    </vt:vector>
  </TitlesOfParts>
  <Company>株式会社スポーツビズ</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ueno</dc:creator>
  <cp:lastModifiedBy>橋本 諒</cp:lastModifiedBy>
  <cp:revision>370</cp:revision>
  <cp:lastPrinted>2016-02-26T02:30:23Z</cp:lastPrinted>
  <dcterms:created xsi:type="dcterms:W3CDTF">2013-02-12T08:10:59Z</dcterms:created>
  <dcterms:modified xsi:type="dcterms:W3CDTF">2024-11-05T05:31:21Z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0x010100F4A0C8C001DCB84896D4ADCD77DC831F</vt:lpwstr>
  </property>
</Properties>
</file>