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287" r:id="rId2"/>
  </p:sldIdLst>
  <p:sldSz cx="6858000" cy="9906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25A11-FAC1-89DC-ECB0-77A5037A82A8}" name="Ryohei Takesawa" initials="RT" userId="S::takesawa@jawfp.org::c902fb45-5528-4173-b72a-f567e61e3cd2" providerId="AD"/>
  <p188:author id="{67485C46-A327-BA74-CB7B-0FE9BE5AC4EA}" name="富安　麻衣" initials="富安　麻衣" userId="S::tomiyasu@sportsbiz.onmicrosoft.com::30f2fa4e-66a5-49c1-b1e4-9ecfc15fd2af" providerId="AD"/>
  <p188:author id="{117B50C5-C37C-D6BF-B3AA-470D9AB3591F}" name="Chiharu Akatsuka" initials="CA" userId="S::akatsuka@jawfp.org::b05e743e-9c93-4324-98df-0341bffded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17CCF"/>
    <a:srgbClr val="008000"/>
    <a:srgbClr val="009900"/>
    <a:srgbClr val="C0C0C0"/>
    <a:srgbClr val="065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694"/>
  </p:normalViewPr>
  <p:slideViewPr>
    <p:cSldViewPr showGuides="1">
      <p:cViewPr varScale="1">
        <p:scale>
          <a:sx n="64" d="100"/>
          <a:sy n="64" d="100"/>
        </p:scale>
        <p:origin x="2861" y="8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289D920-ED96-44E7-BF6A-CD65340A3B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977" cy="5104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1095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2D21CF7-6109-434E-9488-E510B5E6A7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0650" y="0"/>
            <a:ext cx="3076976" cy="5104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1095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B61284-5F54-4C45-A11C-0F0BB45F1F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5675" y="768350"/>
            <a:ext cx="26574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E12F7D8-F77D-46B9-9532-2AE313BE58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429" y="4861235"/>
            <a:ext cx="5680444" cy="460434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BBDD348-5384-4B50-A8A6-AE5A9EB25B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470"/>
            <a:ext cx="3076977" cy="5104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1095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36743A3B-8C83-4101-AEC7-8468EE73D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650" y="9722470"/>
            <a:ext cx="3076976" cy="5104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1095" eaLnBrk="1" hangingPunct="1">
              <a:defRPr sz="1300"/>
            </a:lvl1pPr>
          </a:lstStyle>
          <a:p>
            <a:pPr>
              <a:defRPr/>
            </a:pPr>
            <a:fld id="{2E4556FC-29B0-4635-BE74-213CD55F9C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D8B23D-8AE0-435F-9075-9BAAADA677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A4953C-BA04-4ACB-B640-CAD514DA8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A47561-7C40-4C31-979C-F20EA03AFE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EC357-A819-4C5E-BDDD-483FDF0CB5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92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2CEA8-127F-4E25-BE2A-C5324C1A50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95075F-1679-4A09-B8B7-F8CC98C971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82FC48-DA5D-4C90-9E49-845C80A296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1C809-4D6F-4471-B9D0-3A399C541E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25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1C9F67-4815-44E9-AEFC-BF8514E472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E04815-266A-4C12-B725-7F93668AC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D40DF9-75B0-490D-AF3D-420C9A896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A40DF-2E50-45B4-905B-28368B13F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00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38F1C-E69B-407F-9D9D-938600D7F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5973B1-1D0B-4CE9-9C4B-BE64FF9FE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A241EE-D060-4EB2-98BE-96FC61ADF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9F44E-14C2-4409-B5D2-5DE6E0C49B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723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3690B2-ED09-4CAE-AE94-6419FE256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57125-2025-4FC2-B2AE-F6FEB68AD0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6FA115-F245-431E-A428-B7EE35434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BB248-228A-4715-A550-F2673E4194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17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E53B7-24ED-422A-BDCB-924FC386C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6603D5-0E43-412A-AA77-B24F766E65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58E2B-15AC-4AE9-B60C-9400F13EA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AFAB3-3B7F-499D-8BEB-9BDB36FA9A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543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82220B-95B1-4CDB-BD8C-ECB614BDE1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14C740-9B14-43C3-A733-7C0AC9F27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CBC1E85-00C4-4742-BEC1-874237D90E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59A5F-5DF5-4AE2-A2E9-DF0761C488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29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B8E53D-2C1A-4794-9558-DED96273D8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E28204-5BF6-481F-BFBD-7CBD44641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DA6AFA1-A336-4FF3-B816-EBB87BA7D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5ADE-A39A-4894-95E1-8DB2FCECED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013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EE8EBB-AD37-4129-B96C-29AACB3B01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E3E539-EF12-4781-B0AC-9DED79820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24315-0FD5-4071-85DF-0B7C7B3FC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FDA46-3046-46AD-A6CA-772F378805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326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AD4523-75EC-49BA-9A7D-183542942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CFA1AA-4895-4C8A-BEC2-A634BE2E00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0CD983-4125-4A9E-98F6-4A0638075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07377-24CB-4F9B-9100-4725A560D9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062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089394-F91F-43A1-88AE-34350A9475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798804-A142-4CE8-A88E-66EF4E7BA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5170E6-9114-40E5-86D3-483258D74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AE95F-D3CF-4BF5-8641-D6862A3B2C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22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FA43E6-D6C4-4FAC-AAC5-73BABEF7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1EF5F-D7D3-41B5-91C1-23134C233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1C50DF-A922-471F-9C4C-8A01799638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4D89A4-2B59-470F-B7DC-FC71388324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D0E7B9-ADF7-498D-8B4C-5D9BAE1ACB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08638" y="227013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0F96BE35-DFC7-487E-85BD-0F80655C4A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id="{BD1788FE-15C0-4763-B43E-5CF76AB65B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59463" y="-131763"/>
            <a:ext cx="1079500" cy="1079501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317C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982E33F5-049A-41B0-9E59-2E5BA64505D9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0" y="766763"/>
            <a:ext cx="6453188" cy="0"/>
          </a:xfrm>
          <a:prstGeom prst="line">
            <a:avLst/>
          </a:prstGeom>
          <a:noFill/>
          <a:ln w="76200">
            <a:solidFill>
              <a:srgbClr val="317CC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3" name="Text Box 9">
            <a:extLst>
              <a:ext uri="{FF2B5EF4-FFF2-40B4-BE49-F238E27FC236}">
                <a16:creationId xmlns:a16="http://schemas.microsoft.com/office/drawing/2014/main" id="{CFF863B4-8688-4364-AB71-2B54668382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36513" y="9704388"/>
            <a:ext cx="3709988" cy="200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2013-2016 World Food </a:t>
            </a:r>
            <a:r>
              <a:rPr lang="en-US" altLang="ja-JP" sz="7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Programme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All Rights Reserved  | 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 無断転載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80">
            <a:extLst>
              <a:ext uri="{FF2B5EF4-FFF2-40B4-BE49-F238E27FC236}">
                <a16:creationId xmlns:a16="http://schemas.microsoft.com/office/drawing/2014/main" id="{4BB697DE-4C17-433B-8F27-22052C793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5618163"/>
            <a:ext cx="6300788" cy="341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28" name="Rectangle 81">
            <a:extLst>
              <a:ext uri="{FF2B5EF4-FFF2-40B4-BE49-F238E27FC236}">
                <a16:creationId xmlns:a16="http://schemas.microsoft.com/office/drawing/2014/main" id="{C98A572F-69C6-4409-86A1-7EF3F46FD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5959475"/>
            <a:ext cx="6300788" cy="315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29" name="Text Box 5">
            <a:extLst>
              <a:ext uri="{FF2B5EF4-FFF2-40B4-BE49-F238E27FC236}">
                <a16:creationId xmlns:a16="http://schemas.microsoft.com/office/drawing/2014/main" id="{69824FA4-9823-4AE1-B70D-AD783E798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98450"/>
            <a:ext cx="5722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/>
              <a:t>[WFP</a:t>
            </a:r>
            <a:r>
              <a:rPr lang="ja-JP" altLang="en-US" sz="1800" b="1"/>
              <a:t> ウォーク・ザ・ワールド </a:t>
            </a:r>
            <a:r>
              <a:rPr lang="en-US" altLang="ja-JP" sz="1800" b="1"/>
              <a:t>in           ]</a:t>
            </a:r>
            <a:r>
              <a:rPr lang="ja-JP" altLang="en-US" sz="1800" b="1"/>
              <a:t> お申込書</a:t>
            </a:r>
          </a:p>
        </p:txBody>
      </p:sp>
      <p:sp>
        <p:nvSpPr>
          <p:cNvPr id="26630" name="Rectangle 11">
            <a:extLst>
              <a:ext uri="{FF2B5EF4-FFF2-40B4-BE49-F238E27FC236}">
                <a16:creationId xmlns:a16="http://schemas.microsoft.com/office/drawing/2014/main" id="{7C74114F-0E7A-4DE7-AF8B-41F767386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2187575"/>
            <a:ext cx="6480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/>
              <a:t>お申込者情報</a:t>
            </a:r>
          </a:p>
        </p:txBody>
      </p:sp>
      <p:sp>
        <p:nvSpPr>
          <p:cNvPr id="26631" name="Line 12">
            <a:extLst>
              <a:ext uri="{FF2B5EF4-FFF2-40B4-BE49-F238E27FC236}">
                <a16:creationId xmlns:a16="http://schemas.microsoft.com/office/drawing/2014/main" id="{DB6BBD9D-544E-4E30-BB85-4BCEA5639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" y="2516188"/>
            <a:ext cx="6300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32" name="Rectangle 14">
            <a:extLst>
              <a:ext uri="{FF2B5EF4-FFF2-40B4-BE49-F238E27FC236}">
                <a16:creationId xmlns:a16="http://schemas.microsoft.com/office/drawing/2014/main" id="{F406D4B7-C6F9-497A-848A-140AB75D7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2657475"/>
            <a:ext cx="6300788" cy="34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33" name="Text Box 16">
            <a:extLst>
              <a:ext uri="{FF2B5EF4-FFF2-40B4-BE49-F238E27FC236}">
                <a16:creationId xmlns:a16="http://schemas.microsoft.com/office/drawing/2014/main" id="{DC1C57BF-D2B1-430B-81C1-6F82A06AE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2722563"/>
            <a:ext cx="12620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御社名・団体名</a:t>
            </a:r>
          </a:p>
        </p:txBody>
      </p:sp>
      <p:sp>
        <p:nvSpPr>
          <p:cNvPr id="26634" name="Text Box 17">
            <a:extLst>
              <a:ext uri="{FF2B5EF4-FFF2-40B4-BE49-F238E27FC236}">
                <a16:creationId xmlns:a16="http://schemas.microsoft.com/office/drawing/2014/main" id="{48A797A2-E3E2-4283-9FB7-2E0E1B3AA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057525"/>
            <a:ext cx="946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代表者氏名</a:t>
            </a:r>
          </a:p>
        </p:txBody>
      </p:sp>
      <p:sp>
        <p:nvSpPr>
          <p:cNvPr id="26635" name="Line 18">
            <a:extLst>
              <a:ext uri="{FF2B5EF4-FFF2-40B4-BE49-F238E27FC236}">
                <a16:creationId xmlns:a16="http://schemas.microsoft.com/office/drawing/2014/main" id="{A012DB01-B326-415D-9811-6BA7A51E1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2659063"/>
            <a:ext cx="0" cy="2319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36" name="Rectangle 19">
            <a:extLst>
              <a:ext uri="{FF2B5EF4-FFF2-40B4-BE49-F238E27FC236}">
                <a16:creationId xmlns:a16="http://schemas.microsoft.com/office/drawing/2014/main" id="{ED9E8A0C-D471-497B-992E-269985994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3673475"/>
            <a:ext cx="6300788" cy="630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37" name="Text Box 20">
            <a:extLst>
              <a:ext uri="{FF2B5EF4-FFF2-40B4-BE49-F238E27FC236}">
                <a16:creationId xmlns:a16="http://schemas.microsoft.com/office/drawing/2014/main" id="{024C34CE-0B17-4FAE-9AC5-1A3D41480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3849688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住所</a:t>
            </a:r>
          </a:p>
        </p:txBody>
      </p:sp>
      <p:sp>
        <p:nvSpPr>
          <p:cNvPr id="26638" name="Text Box 24">
            <a:extLst>
              <a:ext uri="{FF2B5EF4-FFF2-40B4-BE49-F238E27FC236}">
                <a16:creationId xmlns:a16="http://schemas.microsoft.com/office/drawing/2014/main" id="{46DA66AA-37B9-4D37-BCD3-8F56F79C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368800"/>
            <a:ext cx="793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電話番号</a:t>
            </a:r>
          </a:p>
        </p:txBody>
      </p:sp>
      <p:sp>
        <p:nvSpPr>
          <p:cNvPr id="26639" name="Text Box 25">
            <a:extLst>
              <a:ext uri="{FF2B5EF4-FFF2-40B4-BE49-F238E27FC236}">
                <a16:creationId xmlns:a16="http://schemas.microsoft.com/office/drawing/2014/main" id="{2BC63E7F-FB47-4B21-9FA5-D0BE69F01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4367213"/>
            <a:ext cx="7810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FAX</a:t>
            </a:r>
            <a:r>
              <a:rPr lang="ja-JP" altLang="en-US" sz="1200"/>
              <a:t>番号</a:t>
            </a:r>
          </a:p>
        </p:txBody>
      </p:sp>
      <p:sp>
        <p:nvSpPr>
          <p:cNvPr id="26640" name="Rectangle 26">
            <a:extLst>
              <a:ext uri="{FF2B5EF4-FFF2-40B4-BE49-F238E27FC236}">
                <a16:creationId xmlns:a16="http://schemas.microsoft.com/office/drawing/2014/main" id="{CC222008-E04D-4AE9-A04F-E62CBD164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50" y="5145088"/>
            <a:ext cx="6480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/>
              <a:t>主催者情報</a:t>
            </a:r>
          </a:p>
        </p:txBody>
      </p:sp>
      <p:sp>
        <p:nvSpPr>
          <p:cNvPr id="26641" name="Line 27">
            <a:extLst>
              <a:ext uri="{FF2B5EF4-FFF2-40B4-BE49-F238E27FC236}">
                <a16:creationId xmlns:a16="http://schemas.microsoft.com/office/drawing/2014/main" id="{A64424C9-20A0-4706-9BB2-84A6E840B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" y="5473700"/>
            <a:ext cx="6300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42" name="Text Box 29">
            <a:extLst>
              <a:ext uri="{FF2B5EF4-FFF2-40B4-BE49-F238E27FC236}">
                <a16:creationId xmlns:a16="http://schemas.microsoft.com/office/drawing/2014/main" id="{34636DCA-6088-43D7-BDE1-00A017F7E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638" y="3760788"/>
            <a:ext cx="2032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/>
              <a:t>〒</a:t>
            </a:r>
            <a:r>
              <a:rPr lang="ja-JP" altLang="en-US" sz="1200"/>
              <a:t>　　　　ー　　　</a:t>
            </a:r>
            <a:r>
              <a:rPr lang="ja-JP" altLang="en-US" sz="1200" u="sng"/>
              <a:t>　　　</a:t>
            </a:r>
          </a:p>
        </p:txBody>
      </p:sp>
      <p:sp>
        <p:nvSpPr>
          <p:cNvPr id="26643" name="Text Box 33">
            <a:extLst>
              <a:ext uri="{FF2B5EF4-FFF2-40B4-BE49-F238E27FC236}">
                <a16:creationId xmlns:a16="http://schemas.microsoft.com/office/drawing/2014/main" id="{36ED60B2-2E7A-44B7-8BE1-2FEED1E36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5672138"/>
            <a:ext cx="1108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イベント名称</a:t>
            </a:r>
          </a:p>
        </p:txBody>
      </p:sp>
      <p:sp>
        <p:nvSpPr>
          <p:cNvPr id="26644" name="Text Box 34">
            <a:extLst>
              <a:ext uri="{FF2B5EF4-FFF2-40B4-BE49-F238E27FC236}">
                <a16:creationId xmlns:a16="http://schemas.microsoft.com/office/drawing/2014/main" id="{A31C69FE-6454-4CC9-9C90-1BFB1CD2C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601821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主催者</a:t>
            </a:r>
          </a:p>
        </p:txBody>
      </p:sp>
      <p:sp>
        <p:nvSpPr>
          <p:cNvPr id="26645" name="Line 35">
            <a:extLst>
              <a:ext uri="{FF2B5EF4-FFF2-40B4-BE49-F238E27FC236}">
                <a16:creationId xmlns:a16="http://schemas.microsoft.com/office/drawing/2014/main" id="{50EDE58A-4CDC-4D49-ACBA-1D5AF3DB1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9875" y="5618163"/>
            <a:ext cx="0" cy="3783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46" name="Text Box 37">
            <a:extLst>
              <a:ext uri="{FF2B5EF4-FFF2-40B4-BE49-F238E27FC236}">
                <a16:creationId xmlns:a16="http://schemas.microsoft.com/office/drawing/2014/main" id="{9F9C90C5-0F11-414C-8D64-0E5747D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634841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責任者</a:t>
            </a:r>
          </a:p>
        </p:txBody>
      </p:sp>
      <p:sp>
        <p:nvSpPr>
          <p:cNvPr id="26647" name="Text Box 39">
            <a:extLst>
              <a:ext uri="{FF2B5EF4-FFF2-40B4-BE49-F238E27FC236}">
                <a16:creationId xmlns:a16="http://schemas.microsoft.com/office/drawing/2014/main" id="{21B6A4A4-607A-4152-ABB5-C98670591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417888"/>
            <a:ext cx="946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担当者氏名</a:t>
            </a:r>
          </a:p>
        </p:txBody>
      </p:sp>
      <p:sp>
        <p:nvSpPr>
          <p:cNvPr id="26648" name="Text Box 41">
            <a:extLst>
              <a:ext uri="{FF2B5EF4-FFF2-40B4-BE49-F238E27FC236}">
                <a16:creationId xmlns:a16="http://schemas.microsoft.com/office/drawing/2014/main" id="{D1A5DC8E-1414-4D5D-84F3-CA4AEF26C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4689475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携帯電話番号</a:t>
            </a:r>
          </a:p>
        </p:txBody>
      </p:sp>
      <p:sp>
        <p:nvSpPr>
          <p:cNvPr id="26649" name="Text Box 42">
            <a:extLst>
              <a:ext uri="{FF2B5EF4-FFF2-40B4-BE49-F238E27FC236}">
                <a16:creationId xmlns:a16="http://schemas.microsoft.com/office/drawing/2014/main" id="{C07D5B14-16CB-41F2-8D2E-8BC02323E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5" y="4687888"/>
            <a:ext cx="1262063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メールアドレス</a:t>
            </a:r>
          </a:p>
        </p:txBody>
      </p:sp>
      <p:sp>
        <p:nvSpPr>
          <p:cNvPr id="26650" name="Line 44">
            <a:extLst>
              <a:ext uri="{FF2B5EF4-FFF2-40B4-BE49-F238E27FC236}">
                <a16:creationId xmlns:a16="http://schemas.microsoft.com/office/drawing/2014/main" id="{049A68DE-6333-4575-A89E-01D0646710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5038" y="430371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51" name="Line 45">
            <a:extLst>
              <a:ext uri="{FF2B5EF4-FFF2-40B4-BE49-F238E27FC236}">
                <a16:creationId xmlns:a16="http://schemas.microsoft.com/office/drawing/2014/main" id="{8103CACA-FCBC-449D-A04A-F25CCE4C6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5513" y="430371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52" name="Text Box 47">
            <a:extLst>
              <a:ext uri="{FF2B5EF4-FFF2-40B4-BE49-F238E27FC236}">
                <a16:creationId xmlns:a16="http://schemas.microsoft.com/office/drawing/2014/main" id="{98490C65-9F78-4EE7-850F-03EF1617C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721475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開催予定日時</a:t>
            </a:r>
          </a:p>
        </p:txBody>
      </p:sp>
      <p:sp>
        <p:nvSpPr>
          <p:cNvPr id="26653" name="Text Box 48">
            <a:extLst>
              <a:ext uri="{FF2B5EF4-FFF2-40B4-BE49-F238E27FC236}">
                <a16:creationId xmlns:a16="http://schemas.microsoft.com/office/drawing/2014/main" id="{66FF7875-202B-428B-89B5-D2C366A10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038" y="6702425"/>
            <a:ext cx="53062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20  </a:t>
            </a:r>
            <a:r>
              <a:rPr lang="ja-JP" altLang="en-US" sz="1200" dirty="0"/>
              <a:t>　　</a:t>
            </a:r>
            <a:r>
              <a:rPr lang="en-US" altLang="ja-JP" sz="1200" dirty="0"/>
              <a:t> </a:t>
            </a:r>
            <a:r>
              <a:rPr lang="ja-JP" altLang="en-US" sz="1200" dirty="0"/>
              <a:t>年　　月　　日（　　曜）開始　　：　　～　終了　　：　　</a:t>
            </a:r>
          </a:p>
        </p:txBody>
      </p:sp>
      <p:sp>
        <p:nvSpPr>
          <p:cNvPr id="26654" name="Text Box 50">
            <a:extLst>
              <a:ext uri="{FF2B5EF4-FFF2-40B4-BE49-F238E27FC236}">
                <a16:creationId xmlns:a16="http://schemas.microsoft.com/office/drawing/2014/main" id="{73B30257-ADF8-42FC-BC7F-39A26E436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7035800"/>
            <a:ext cx="793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開催場所</a:t>
            </a:r>
          </a:p>
        </p:txBody>
      </p:sp>
      <p:sp>
        <p:nvSpPr>
          <p:cNvPr id="26655" name="Text Box 55">
            <a:extLst>
              <a:ext uri="{FF2B5EF4-FFF2-40B4-BE49-F238E27FC236}">
                <a16:creationId xmlns:a16="http://schemas.microsoft.com/office/drawing/2014/main" id="{DD099332-8C7F-4F62-8BED-EF5E05671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7388225"/>
            <a:ext cx="1098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予定参加者数</a:t>
            </a:r>
          </a:p>
        </p:txBody>
      </p:sp>
      <p:sp>
        <p:nvSpPr>
          <p:cNvPr id="26656" name="Text Box 57">
            <a:extLst>
              <a:ext uri="{FF2B5EF4-FFF2-40B4-BE49-F238E27FC236}">
                <a16:creationId xmlns:a16="http://schemas.microsoft.com/office/drawing/2014/main" id="{402B2A9F-8E7F-456C-8CD9-C8441380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288" y="73787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名</a:t>
            </a:r>
          </a:p>
        </p:txBody>
      </p:sp>
      <p:sp>
        <p:nvSpPr>
          <p:cNvPr id="26657" name="Rectangle 58">
            <a:extLst>
              <a:ext uri="{FF2B5EF4-FFF2-40B4-BE49-F238E27FC236}">
                <a16:creationId xmlns:a16="http://schemas.microsoft.com/office/drawing/2014/main" id="{C09CEBBB-ABB6-4BF5-AD83-1B43348EF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7653338"/>
            <a:ext cx="6300788" cy="58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58" name="Text Box 59">
            <a:extLst>
              <a:ext uri="{FF2B5EF4-FFF2-40B4-BE49-F238E27FC236}">
                <a16:creationId xmlns:a16="http://schemas.microsoft.com/office/drawing/2014/main" id="{731B4009-92A5-434A-8DA8-B8A5BA087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7827963"/>
            <a:ext cx="12620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参加費・募金額</a:t>
            </a:r>
          </a:p>
        </p:txBody>
      </p:sp>
      <p:sp>
        <p:nvSpPr>
          <p:cNvPr id="26659" name="Text Box 62">
            <a:extLst>
              <a:ext uri="{FF2B5EF4-FFF2-40B4-BE49-F238E27FC236}">
                <a16:creationId xmlns:a16="http://schemas.microsoft.com/office/drawing/2014/main" id="{71A2C90A-1CF7-4150-A0B9-0CDCAC4A3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7704138"/>
            <a:ext cx="4735512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一　般　　  　　　　　　円 （うち募金額　　　　　　　 　円）</a:t>
            </a:r>
          </a:p>
        </p:txBody>
      </p:sp>
      <p:sp>
        <p:nvSpPr>
          <p:cNvPr id="26660" name="Text Box 64">
            <a:extLst>
              <a:ext uri="{FF2B5EF4-FFF2-40B4-BE49-F238E27FC236}">
                <a16:creationId xmlns:a16="http://schemas.microsoft.com/office/drawing/2014/main" id="{C93C9542-2649-4CE0-BC01-655C1B914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7961313"/>
            <a:ext cx="47053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小学生　　　　  　　　　円 （うち募金額　　　　　　　 　円）</a:t>
            </a:r>
          </a:p>
        </p:txBody>
      </p:sp>
      <p:sp>
        <p:nvSpPr>
          <p:cNvPr id="26661" name="Text Box 67">
            <a:extLst>
              <a:ext uri="{FF2B5EF4-FFF2-40B4-BE49-F238E27FC236}">
                <a16:creationId xmlns:a16="http://schemas.microsoft.com/office/drawing/2014/main" id="{042BD782-3F19-48F1-B38F-3309A2DE4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83280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後援・協賛・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協力団体表記</a:t>
            </a:r>
          </a:p>
        </p:txBody>
      </p:sp>
      <p:sp>
        <p:nvSpPr>
          <p:cNvPr id="26662" name="Text Box 72">
            <a:extLst>
              <a:ext uri="{FF2B5EF4-FFF2-40B4-BE49-F238E27FC236}">
                <a16:creationId xmlns:a16="http://schemas.microsoft.com/office/drawing/2014/main" id="{1F87AAB3-C88A-4787-A0F3-061F69B03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8997950"/>
            <a:ext cx="954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/>
              <a:t>メモ・備考</a:t>
            </a:r>
          </a:p>
        </p:txBody>
      </p:sp>
      <p:sp>
        <p:nvSpPr>
          <p:cNvPr id="26663" name="AutoShape 74">
            <a:extLst>
              <a:ext uri="{FF2B5EF4-FFF2-40B4-BE49-F238E27FC236}">
                <a16:creationId xmlns:a16="http://schemas.microsoft.com/office/drawing/2014/main" id="{F9C8B851-2D17-49C2-94B2-954A7AD92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1074738"/>
            <a:ext cx="6480175" cy="1042987"/>
          </a:xfrm>
          <a:prstGeom prst="flowChartAlternateProcess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64" name="Rectangle 75">
            <a:extLst>
              <a:ext uri="{FF2B5EF4-FFF2-40B4-BE49-F238E27FC236}">
                <a16:creationId xmlns:a16="http://schemas.microsoft.com/office/drawing/2014/main" id="{2EC80CEC-09D3-499D-96B8-4EEFA1846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96975"/>
            <a:ext cx="61658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>
                <a:solidFill>
                  <a:schemeClr val="bg1"/>
                </a:solidFill>
              </a:rPr>
              <a:t>下記に漏れなくご記入をいただき、</a:t>
            </a:r>
            <a:r>
              <a:rPr lang="en-US" altLang="ja-JP" sz="1600" b="1">
                <a:solidFill>
                  <a:schemeClr val="bg1"/>
                </a:solidFill>
              </a:rPr>
              <a:t>FAX</a:t>
            </a:r>
            <a:r>
              <a:rPr lang="ja-JP" altLang="en-US" sz="1600" b="1">
                <a:solidFill>
                  <a:schemeClr val="bg1"/>
                </a:solidFill>
              </a:rPr>
              <a:t>にて事務局宛 </a:t>
            </a:r>
            <a:r>
              <a:rPr lang="en-US" altLang="ja-JP" sz="1600" b="1">
                <a:solidFill>
                  <a:schemeClr val="bg1"/>
                </a:solidFill>
              </a:rPr>
              <a:t>【03-553</a:t>
            </a:r>
            <a:br>
              <a:rPr lang="en-US" altLang="ja-JP" sz="1600" b="1">
                <a:solidFill>
                  <a:schemeClr val="bg1"/>
                </a:solidFill>
              </a:rPr>
            </a:br>
            <a:r>
              <a:rPr lang="en-US" altLang="ja-JP" sz="1600" b="1">
                <a:solidFill>
                  <a:schemeClr val="bg1"/>
                </a:solidFill>
              </a:rPr>
              <a:t>7-8461】 </a:t>
            </a:r>
            <a:r>
              <a:rPr lang="ja-JP" altLang="en-US" sz="1600" b="1">
                <a:solidFill>
                  <a:schemeClr val="bg1"/>
                </a:solidFill>
              </a:rPr>
              <a:t>にお申込みください。メールにてお申込の場合は、下記項目をメールに記載いただき、お送りください。</a:t>
            </a:r>
          </a:p>
        </p:txBody>
      </p:sp>
      <p:sp>
        <p:nvSpPr>
          <p:cNvPr id="26665" name="Rectangle 76">
            <a:extLst>
              <a:ext uri="{FF2B5EF4-FFF2-40B4-BE49-F238E27FC236}">
                <a16:creationId xmlns:a16="http://schemas.microsoft.com/office/drawing/2014/main" id="{39CB56D4-55A9-4F09-8B0C-CCC2F45C3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2998788"/>
            <a:ext cx="6300788" cy="341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66" name="Rectangle 78">
            <a:extLst>
              <a:ext uri="{FF2B5EF4-FFF2-40B4-BE49-F238E27FC236}">
                <a16:creationId xmlns:a16="http://schemas.microsoft.com/office/drawing/2014/main" id="{DE60105B-38AA-4094-8F4C-169938FAE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4303713"/>
            <a:ext cx="6300788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67" name="Rectangle 79">
            <a:extLst>
              <a:ext uri="{FF2B5EF4-FFF2-40B4-BE49-F238E27FC236}">
                <a16:creationId xmlns:a16="http://schemas.microsoft.com/office/drawing/2014/main" id="{06FAB535-6AA1-4FB5-AD23-F8CAFADF6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4637088"/>
            <a:ext cx="6300788" cy="341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68" name="Rectangle 83">
            <a:extLst>
              <a:ext uri="{FF2B5EF4-FFF2-40B4-BE49-F238E27FC236}">
                <a16:creationId xmlns:a16="http://schemas.microsoft.com/office/drawing/2014/main" id="{1887B676-7AA4-4C4D-AB8D-7F5B6682E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6635750"/>
            <a:ext cx="6300788" cy="34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69" name="Rectangle 84">
            <a:extLst>
              <a:ext uri="{FF2B5EF4-FFF2-40B4-BE49-F238E27FC236}">
                <a16:creationId xmlns:a16="http://schemas.microsoft.com/office/drawing/2014/main" id="{4FE0CD9D-8A69-4844-9964-EC4E70EF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6977063"/>
            <a:ext cx="6300788" cy="341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70" name="Rectangle 86">
            <a:extLst>
              <a:ext uri="{FF2B5EF4-FFF2-40B4-BE49-F238E27FC236}">
                <a16:creationId xmlns:a16="http://schemas.microsoft.com/office/drawing/2014/main" id="{E1CBD626-9AC6-4053-BC61-06370099E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8239125"/>
            <a:ext cx="6300788" cy="585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71" name="Rectangle 87">
            <a:extLst>
              <a:ext uri="{FF2B5EF4-FFF2-40B4-BE49-F238E27FC236}">
                <a16:creationId xmlns:a16="http://schemas.microsoft.com/office/drawing/2014/main" id="{6A0650DA-DA4C-4EBA-B835-7F21BF54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8824913"/>
            <a:ext cx="6300788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6672" name="Line 88">
            <a:extLst>
              <a:ext uri="{FF2B5EF4-FFF2-40B4-BE49-F238E27FC236}">
                <a16:creationId xmlns:a16="http://schemas.microsoft.com/office/drawing/2014/main" id="{83D06310-2B59-4912-BFDC-B83648DB2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8600" y="324326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73" name="Line 89">
            <a:extLst>
              <a:ext uri="{FF2B5EF4-FFF2-40B4-BE49-F238E27FC236}">
                <a16:creationId xmlns:a16="http://schemas.microsoft.com/office/drawing/2014/main" id="{C7A682FD-ACF8-4840-A094-2EF5DC17F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" y="3287713"/>
            <a:ext cx="0" cy="67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74" name="Line 90">
            <a:extLst>
              <a:ext uri="{FF2B5EF4-FFF2-40B4-BE49-F238E27FC236}">
                <a16:creationId xmlns:a16="http://schemas.microsoft.com/office/drawing/2014/main" id="{8B0AF175-3F1A-4946-A3A0-F19EA4D00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8600" y="6213475"/>
            <a:ext cx="0" cy="161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75" name="Line 91">
            <a:extLst>
              <a:ext uri="{FF2B5EF4-FFF2-40B4-BE49-F238E27FC236}">
                <a16:creationId xmlns:a16="http://schemas.microsoft.com/office/drawing/2014/main" id="{AD3588D3-5B16-4E12-B134-4F0D486C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00" y="6257925"/>
            <a:ext cx="0" cy="157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6A0D765-C78C-41C8-BCB3-DCDAC4CDF71E}"/>
              </a:ext>
            </a:extLst>
          </p:cNvPr>
          <p:cNvSpPr/>
          <p:nvPr/>
        </p:nvSpPr>
        <p:spPr>
          <a:xfrm>
            <a:off x="3924300" y="298450"/>
            <a:ext cx="700088" cy="2651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4A0C8C001DCB84896D4ADCD77DC831F" ma:contentTypeVersion="15" ma:contentTypeDescription="新しいドキュメントを作成します。" ma:contentTypeScope="" ma:versionID="85d9473736c53458502e8ef21c1a00c3">
  <xsd:schema xmlns:xsd="http://www.w3.org/2001/XMLSchema" xmlns:xs="http://www.w3.org/2001/XMLSchema" xmlns:p="http://schemas.microsoft.com/office/2006/metadata/properties" xmlns:ns2="e13ab9d7-3e6b-4784-b546-50f07ce78a15" xmlns:ns3="bc3ed099-aa09-49f1-8d9c-c518c2691473" targetNamespace="http://schemas.microsoft.com/office/2006/metadata/properties" ma:root="true" ma:fieldsID="478a053417b7a75182c8f9b6b5590cbb" ns2:_="" ns3:_="">
    <xsd:import namespace="e13ab9d7-3e6b-4784-b546-50f07ce78a15"/>
    <xsd:import namespace="bc3ed099-aa09-49f1-8d9c-c518c26914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3ab9d7-3e6b-4784-b546-50f07ce78a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30f560ff-bc37-476e-b0f3-5052b815f4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ed099-aa09-49f1-8d9c-c518c269147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c3cc9b1-8cdb-4146-9ef5-d2c97361994f}" ma:internalName="TaxCatchAll" ma:showField="CatchAllData" ma:web="bc3ed099-aa09-49f1-8d9c-c518c26914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3ab9d7-3e6b-4784-b546-50f07ce78a15">
      <Terms xmlns="http://schemas.microsoft.com/office/infopath/2007/PartnerControls"/>
    </lcf76f155ced4ddcb4097134ff3c332f>
    <TaxCatchAll xmlns="bc3ed099-aa09-49f1-8d9c-c518c2691473" xsi:nil="true"/>
  </documentManagement>
</p:properties>
</file>

<file path=customXml/itemProps1.xml><?xml version="1.0" encoding="utf-8"?>
<ds:datastoreItem xmlns:ds="http://schemas.openxmlformats.org/officeDocument/2006/customXml" ds:itemID="{F044A3A8-8827-405B-8BA6-C859B7095E89}"/>
</file>

<file path=customXml/itemProps2.xml><?xml version="1.0" encoding="utf-8"?>
<ds:datastoreItem xmlns:ds="http://schemas.openxmlformats.org/officeDocument/2006/customXml" ds:itemID="{9A109049-2055-4D3A-8A20-F081C461875D}"/>
</file>

<file path=customXml/itemProps3.xml><?xml version="1.0" encoding="utf-8"?>
<ds:datastoreItem xmlns:ds="http://schemas.openxmlformats.org/officeDocument/2006/customXml" ds:itemID="{D5FB52C5-878B-4F7A-A406-8870B052960A}"/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122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Arial</vt:lpstr>
      <vt:lpstr>標準デザイン</vt:lpstr>
      <vt:lpstr>PowerPoint プレゼンテーション</vt:lpstr>
    </vt:vector>
  </TitlesOfParts>
  <Company>株式会社スポーツビズ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ueno</dc:creator>
  <cp:lastModifiedBy>橋本 諒</cp:lastModifiedBy>
  <cp:revision>371</cp:revision>
  <cp:lastPrinted>2024-11-05T05:28:54Z</cp:lastPrinted>
  <dcterms:created xsi:type="dcterms:W3CDTF">2013-02-12T08:10:59Z</dcterms:created>
  <dcterms:modified xsi:type="dcterms:W3CDTF">2024-11-05T05:30:16Z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0x010100F4A0C8C001DCB84896D4ADCD77DC831F</vt:lpwstr>
  </property>
</Properties>
</file>